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57" r:id="rId4"/>
    <p:sldId id="284" r:id="rId5"/>
    <p:sldId id="285" r:id="rId6"/>
    <p:sldId id="286" r:id="rId7"/>
    <p:sldId id="287" r:id="rId8"/>
    <p:sldId id="258" r:id="rId9"/>
    <p:sldId id="266" r:id="rId10"/>
    <p:sldId id="267" r:id="rId11"/>
    <p:sldId id="274" r:id="rId12"/>
    <p:sldId id="261" r:id="rId13"/>
    <p:sldId id="275" r:id="rId14"/>
    <p:sldId id="265" r:id="rId15"/>
    <p:sldId id="276" r:id="rId16"/>
    <p:sldId id="270" r:id="rId17"/>
    <p:sldId id="278" r:id="rId18"/>
    <p:sldId id="279" r:id="rId19"/>
    <p:sldId id="277" r:id="rId20"/>
    <p:sldId id="271" r:id="rId21"/>
    <p:sldId id="262" r:id="rId22"/>
    <p:sldId id="281" r:id="rId23"/>
    <p:sldId id="264" r:id="rId24"/>
    <p:sldId id="282" r:id="rId25"/>
    <p:sldId id="283" r:id="rId26"/>
    <p:sldId id="263"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ksandra Markovic" initials="A. M." lastIdx="49" clrIdx="0"/>
  <p:cmAuthor id="1" name="Administrator" initials="A" lastIdx="6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221" autoAdjust="0"/>
  </p:normalViewPr>
  <p:slideViewPr>
    <p:cSldViewPr snapToGrid="0">
      <p:cViewPr>
        <p:scale>
          <a:sx n="125" d="100"/>
          <a:sy n="125" d="100"/>
        </p:scale>
        <p:origin x="-122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AC667-5529-4D5D-808D-ED841A067647}"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GB"/>
        </a:p>
      </dgm:t>
    </dgm:pt>
    <dgm:pt modelId="{ACF5F49C-F2E2-410F-835F-77E343D9DA3E}">
      <dgm:prSet/>
      <dgm:spPr/>
      <dgm:t>
        <a:bodyPr/>
        <a:lstStyle/>
        <a:p>
          <a:r>
            <a:rPr lang="en-US" dirty="0"/>
            <a:t>Introduction</a:t>
          </a:r>
          <a:r>
            <a:rPr lang="sr-Latn-RS" dirty="0"/>
            <a:t> </a:t>
          </a:r>
        </a:p>
      </dgm:t>
    </dgm:pt>
    <dgm:pt modelId="{7DFF7319-45D5-4CA8-A34D-098EFFC4CC98}" type="parTrans" cxnId="{CB55864E-CC62-44E8-BA58-2E6A4DAF4B85}">
      <dgm:prSet/>
      <dgm:spPr/>
      <dgm:t>
        <a:bodyPr/>
        <a:lstStyle/>
        <a:p>
          <a:endParaRPr lang="en-GB"/>
        </a:p>
      </dgm:t>
    </dgm:pt>
    <dgm:pt modelId="{2C0BA3D2-43BF-42CA-9D35-21C98BF9867D}" type="sibTrans" cxnId="{CB55864E-CC62-44E8-BA58-2E6A4DAF4B85}">
      <dgm:prSet/>
      <dgm:spPr/>
      <dgm:t>
        <a:bodyPr/>
        <a:lstStyle/>
        <a:p>
          <a:endParaRPr lang="en-GB"/>
        </a:p>
      </dgm:t>
    </dgm:pt>
    <dgm:pt modelId="{6D25C8E3-11DB-43F6-9A07-143B2AE052D7}">
      <dgm:prSet/>
      <dgm:spPr/>
      <dgm:t>
        <a:bodyPr/>
        <a:lstStyle/>
        <a:p>
          <a:r>
            <a:rPr lang="en-US" dirty="0"/>
            <a:t>aim</a:t>
          </a:r>
          <a:r>
            <a:rPr lang="sr-Latn-RS" dirty="0"/>
            <a:t>,</a:t>
          </a:r>
          <a:r>
            <a:rPr lang="en-US" dirty="0"/>
            <a:t> role</a:t>
          </a:r>
          <a:r>
            <a:rPr lang="sr-Latn-RS" dirty="0"/>
            <a:t>, </a:t>
          </a:r>
          <a:r>
            <a:rPr lang="en-US" dirty="0" err="1"/>
            <a:t>SASA</a:t>
          </a:r>
          <a:r>
            <a:rPr lang="en-US" dirty="0"/>
            <a:t>-Dataset</a:t>
          </a:r>
          <a:endParaRPr lang="sr-Latn-RS" dirty="0"/>
        </a:p>
      </dgm:t>
    </dgm:pt>
    <dgm:pt modelId="{737B0228-D5D7-47EE-ACD3-A82D965D02CB}" type="parTrans" cxnId="{3F966063-CE3A-4F38-9125-DB4D2737B7E7}">
      <dgm:prSet/>
      <dgm:spPr/>
      <dgm:t>
        <a:bodyPr/>
        <a:lstStyle/>
        <a:p>
          <a:endParaRPr lang="en-GB"/>
        </a:p>
      </dgm:t>
    </dgm:pt>
    <dgm:pt modelId="{D07EF1F7-0178-4581-A850-A4D2171E7363}" type="sibTrans" cxnId="{3F966063-CE3A-4F38-9125-DB4D2737B7E7}">
      <dgm:prSet/>
      <dgm:spPr/>
      <dgm:t>
        <a:bodyPr/>
        <a:lstStyle/>
        <a:p>
          <a:endParaRPr lang="en-GB"/>
        </a:p>
      </dgm:t>
    </dgm:pt>
    <dgm:pt modelId="{4F0A7F02-66A6-4080-9A94-D5DAD472DF9D}">
      <dgm:prSet/>
      <dgm:spPr/>
      <dgm:t>
        <a:bodyPr/>
        <a:lstStyle/>
        <a:p>
          <a:r>
            <a:rPr lang="en-US" dirty="0" err="1"/>
            <a:t>SASA</a:t>
          </a:r>
          <a:r>
            <a:rPr lang="en-US" dirty="0"/>
            <a:t> Dictionary</a:t>
          </a:r>
          <a:r>
            <a:rPr lang="sr-Latn-RS" dirty="0"/>
            <a:t> </a:t>
          </a:r>
        </a:p>
      </dgm:t>
    </dgm:pt>
    <dgm:pt modelId="{FA793A2F-D62B-4BBF-9E9A-B7B15B4AE9F7}" type="parTrans" cxnId="{DB72E351-B290-4855-9DFF-2EDD079C2773}">
      <dgm:prSet/>
      <dgm:spPr/>
      <dgm:t>
        <a:bodyPr/>
        <a:lstStyle/>
        <a:p>
          <a:endParaRPr lang="en-GB"/>
        </a:p>
      </dgm:t>
    </dgm:pt>
    <dgm:pt modelId="{025C4869-E43C-42D2-A76C-368287054B27}" type="sibTrans" cxnId="{DB72E351-B290-4855-9DFF-2EDD079C2773}">
      <dgm:prSet/>
      <dgm:spPr/>
      <dgm:t>
        <a:bodyPr/>
        <a:lstStyle/>
        <a:p>
          <a:endParaRPr lang="en-GB"/>
        </a:p>
      </dgm:t>
    </dgm:pt>
    <dgm:pt modelId="{7E2B1493-BCA9-45C6-AA0F-00AFE2FAEECE}">
      <dgm:prSet/>
      <dgm:spPr/>
      <dgm:t>
        <a:bodyPr/>
        <a:lstStyle/>
        <a:p>
          <a:r>
            <a:rPr lang="en-GB" noProof="0" dirty="0"/>
            <a:t>retro-digitization, modernisation, current practice</a:t>
          </a:r>
        </a:p>
      </dgm:t>
    </dgm:pt>
    <dgm:pt modelId="{DB0069B4-35E7-41C8-915A-073DA9E1D1A8}" type="parTrans" cxnId="{F554E46D-CF25-4E0F-932E-EBC12E5B3C06}">
      <dgm:prSet/>
      <dgm:spPr/>
      <dgm:t>
        <a:bodyPr/>
        <a:lstStyle/>
        <a:p>
          <a:endParaRPr lang="en-GB"/>
        </a:p>
      </dgm:t>
    </dgm:pt>
    <dgm:pt modelId="{06B0173E-0F74-4D9D-B788-6E010029C4E1}" type="sibTrans" cxnId="{F554E46D-CF25-4E0F-932E-EBC12E5B3C06}">
      <dgm:prSet/>
      <dgm:spPr/>
      <dgm:t>
        <a:bodyPr/>
        <a:lstStyle/>
        <a:p>
          <a:endParaRPr lang="en-GB"/>
        </a:p>
      </dgm:t>
    </dgm:pt>
    <dgm:pt modelId="{97AB2061-1D48-4E05-90DA-F7258B8510CA}">
      <dgm:prSet/>
      <dgm:spPr/>
      <dgm:t>
        <a:bodyPr/>
        <a:lstStyle/>
        <a:p>
          <a:r>
            <a:rPr lang="en-US" dirty="0"/>
            <a:t>Features of Dictionary Examples </a:t>
          </a:r>
          <a:endParaRPr lang="sr-Latn-RS" dirty="0"/>
        </a:p>
      </dgm:t>
    </dgm:pt>
    <dgm:pt modelId="{93CC0D4D-BA36-4A12-8F96-A92F01B70F8E}" type="parTrans" cxnId="{1C9895E3-59D1-4B7B-991C-F04A09A6C86A}">
      <dgm:prSet/>
      <dgm:spPr/>
      <dgm:t>
        <a:bodyPr/>
        <a:lstStyle/>
        <a:p>
          <a:endParaRPr lang="en-GB"/>
        </a:p>
      </dgm:t>
    </dgm:pt>
    <dgm:pt modelId="{1DAF0564-C941-4A1C-BDB1-427D11E97B07}" type="sibTrans" cxnId="{1C9895E3-59D1-4B7B-991C-F04A09A6C86A}">
      <dgm:prSet/>
      <dgm:spPr/>
      <dgm:t>
        <a:bodyPr/>
        <a:lstStyle/>
        <a:p>
          <a:endParaRPr lang="en-GB"/>
        </a:p>
      </dgm:t>
    </dgm:pt>
    <dgm:pt modelId="{C08DE430-D2BD-4495-B165-B397C226242F}">
      <dgm:prSet/>
      <dgm:spPr/>
      <dgm:t>
        <a:bodyPr/>
        <a:lstStyle/>
        <a:p>
          <a:r>
            <a:rPr lang="en-GB" noProof="0" dirty="0"/>
            <a:t>role, extraction, APIs</a:t>
          </a:r>
        </a:p>
      </dgm:t>
    </dgm:pt>
    <dgm:pt modelId="{CA92585B-ADC8-4D90-AB6E-C52693B3234B}" type="parTrans" cxnId="{5425D778-18E1-4B11-9A85-479F20C28AC5}">
      <dgm:prSet/>
      <dgm:spPr/>
      <dgm:t>
        <a:bodyPr/>
        <a:lstStyle/>
        <a:p>
          <a:endParaRPr lang="en-GB"/>
        </a:p>
      </dgm:t>
    </dgm:pt>
    <dgm:pt modelId="{C11FE943-97DA-4BC7-911A-C8FB69D96FED}" type="sibTrans" cxnId="{5425D778-18E1-4B11-9A85-479F20C28AC5}">
      <dgm:prSet/>
      <dgm:spPr/>
      <dgm:t>
        <a:bodyPr/>
        <a:lstStyle/>
        <a:p>
          <a:endParaRPr lang="en-GB"/>
        </a:p>
      </dgm:t>
    </dgm:pt>
    <dgm:pt modelId="{13C546DE-D290-4120-8199-4F3B04751FE4}">
      <dgm:prSet/>
      <dgm:spPr/>
      <dgm:t>
        <a:bodyPr/>
        <a:lstStyle/>
        <a:p>
          <a:r>
            <a:rPr lang="en-US"/>
            <a:t>Feature analysis </a:t>
          </a:r>
          <a:endParaRPr lang="sr-Latn-RS"/>
        </a:p>
      </dgm:t>
    </dgm:pt>
    <dgm:pt modelId="{8634A38F-7B0B-47C6-8B9E-B819D8DDE64F}" type="parTrans" cxnId="{FA44C3B1-411B-4343-859E-B9C7DF318603}">
      <dgm:prSet/>
      <dgm:spPr/>
      <dgm:t>
        <a:bodyPr/>
        <a:lstStyle/>
        <a:p>
          <a:endParaRPr lang="en-GB"/>
        </a:p>
      </dgm:t>
    </dgm:pt>
    <dgm:pt modelId="{63F508A5-3202-4E3E-8139-2DE2B49FA24D}" type="sibTrans" cxnId="{FA44C3B1-411B-4343-859E-B9C7DF318603}">
      <dgm:prSet/>
      <dgm:spPr/>
      <dgm:t>
        <a:bodyPr/>
        <a:lstStyle/>
        <a:p>
          <a:endParaRPr lang="en-GB"/>
        </a:p>
      </dgm:t>
    </dgm:pt>
    <dgm:pt modelId="{09EB0AB0-17A3-4C55-89BF-75AC8C3BD302}">
      <dgm:prSet/>
      <dgm:spPr/>
      <dgm:t>
        <a:bodyPr/>
        <a:lstStyle/>
        <a:p>
          <a:r>
            <a:rPr lang="sr-Latn-RS" dirty="0"/>
            <a:t>g</a:t>
          </a:r>
          <a:r>
            <a:rPr lang="en-US" dirty="0"/>
            <a:t>old and </a:t>
          </a:r>
          <a:r>
            <a:rPr lang="sr-Latn-RS" dirty="0"/>
            <a:t>c</a:t>
          </a:r>
          <a:r>
            <a:rPr lang="en-US" dirty="0" err="1"/>
            <a:t>ontrol</a:t>
          </a:r>
          <a:r>
            <a:rPr lang="en-US" dirty="0"/>
            <a:t> </a:t>
          </a:r>
          <a:r>
            <a:rPr lang="sr-Latn-RS" dirty="0"/>
            <a:t>d</a:t>
          </a:r>
          <a:r>
            <a:rPr lang="en-US" dirty="0" err="1"/>
            <a:t>ataset</a:t>
          </a:r>
          <a:r>
            <a:rPr lang="sr-Latn-RS" dirty="0"/>
            <a:t>, </a:t>
          </a:r>
          <a:r>
            <a:rPr lang="en-US" dirty="0"/>
            <a:t>distribution</a:t>
          </a:r>
          <a:endParaRPr lang="sr-Latn-RS" dirty="0"/>
        </a:p>
      </dgm:t>
    </dgm:pt>
    <dgm:pt modelId="{61BB232F-9065-404F-A6AD-015B8BDEEC00}" type="parTrans" cxnId="{1646B990-F98A-4599-9010-9A5210E614D0}">
      <dgm:prSet/>
      <dgm:spPr/>
      <dgm:t>
        <a:bodyPr/>
        <a:lstStyle/>
        <a:p>
          <a:endParaRPr lang="en-GB"/>
        </a:p>
      </dgm:t>
    </dgm:pt>
    <dgm:pt modelId="{2B02F682-AC05-4EA6-9595-B2C622EB0373}" type="sibTrans" cxnId="{1646B990-F98A-4599-9010-9A5210E614D0}">
      <dgm:prSet/>
      <dgm:spPr/>
      <dgm:t>
        <a:bodyPr/>
        <a:lstStyle/>
        <a:p>
          <a:endParaRPr lang="en-GB"/>
        </a:p>
      </dgm:t>
    </dgm:pt>
    <dgm:pt modelId="{E14BF62B-A7CA-4420-9F93-F1063AA69600}">
      <dgm:prSet/>
      <dgm:spPr/>
      <dgm:t>
        <a:bodyPr/>
        <a:lstStyle/>
        <a:p>
          <a:r>
            <a:rPr lang="en-US" dirty="0"/>
            <a:t>Preliminary Model for Identifying GDE</a:t>
          </a:r>
          <a:r>
            <a:rPr lang="sr-Latn-RS" dirty="0"/>
            <a:t>X</a:t>
          </a:r>
        </a:p>
      </dgm:t>
    </dgm:pt>
    <dgm:pt modelId="{78E9E692-741F-471B-AC16-29E31CFF1CBF}" type="parTrans" cxnId="{97EBE46E-B379-4EC2-BDFF-4A5DD57D95D2}">
      <dgm:prSet/>
      <dgm:spPr/>
      <dgm:t>
        <a:bodyPr/>
        <a:lstStyle/>
        <a:p>
          <a:endParaRPr lang="en-GB"/>
        </a:p>
      </dgm:t>
    </dgm:pt>
    <dgm:pt modelId="{83D5C4E4-28E3-40C5-84D5-1818B7C332B1}" type="sibTrans" cxnId="{97EBE46E-B379-4EC2-BDFF-4A5DD57D95D2}">
      <dgm:prSet/>
      <dgm:spPr/>
      <dgm:t>
        <a:bodyPr/>
        <a:lstStyle/>
        <a:p>
          <a:endParaRPr lang="en-GB"/>
        </a:p>
      </dgm:t>
    </dgm:pt>
    <dgm:pt modelId="{C492D1E2-533F-4404-A509-84F1C54CD425}">
      <dgm:prSet/>
      <dgm:spPr/>
      <dgm:t>
        <a:bodyPr/>
        <a:lstStyle/>
        <a:p>
          <a:r>
            <a:rPr lang="en-US"/>
            <a:t>Future work and concluding remarks</a:t>
          </a:r>
          <a:endParaRPr lang="sr-Latn-RS"/>
        </a:p>
      </dgm:t>
    </dgm:pt>
    <dgm:pt modelId="{F5EB584A-3E81-4BAB-B474-2F1F6B244695}" type="parTrans" cxnId="{E0F857B6-DBE5-43EC-ABE2-91C8C8E018A1}">
      <dgm:prSet/>
      <dgm:spPr/>
      <dgm:t>
        <a:bodyPr/>
        <a:lstStyle/>
        <a:p>
          <a:endParaRPr lang="en-GB"/>
        </a:p>
      </dgm:t>
    </dgm:pt>
    <dgm:pt modelId="{5D11BBD7-ABFB-46C1-824F-9E051CC1B7DF}" type="sibTrans" cxnId="{E0F857B6-DBE5-43EC-ABE2-91C8C8E018A1}">
      <dgm:prSet/>
      <dgm:spPr/>
      <dgm:t>
        <a:bodyPr/>
        <a:lstStyle/>
        <a:p>
          <a:endParaRPr lang="en-GB"/>
        </a:p>
      </dgm:t>
    </dgm:pt>
    <dgm:pt modelId="{7046EFE8-D574-47BA-9882-6ABA8485CF96}" type="pres">
      <dgm:prSet presAssocID="{095AC667-5529-4D5D-808D-ED841A067647}" presName="linear" presStyleCnt="0">
        <dgm:presLayoutVars>
          <dgm:animLvl val="lvl"/>
          <dgm:resizeHandles val="exact"/>
        </dgm:presLayoutVars>
      </dgm:prSet>
      <dgm:spPr/>
      <dgm:t>
        <a:bodyPr/>
        <a:lstStyle/>
        <a:p>
          <a:endParaRPr lang="sr-Cyrl-RS"/>
        </a:p>
      </dgm:t>
    </dgm:pt>
    <dgm:pt modelId="{C42E60E1-FD1C-47D5-98A5-6CA4932C3C7B}" type="pres">
      <dgm:prSet presAssocID="{ACF5F49C-F2E2-410F-835F-77E343D9DA3E}" presName="parentText" presStyleLbl="node1" presStyleIdx="0" presStyleCnt="6">
        <dgm:presLayoutVars>
          <dgm:chMax val="0"/>
          <dgm:bulletEnabled val="1"/>
        </dgm:presLayoutVars>
      </dgm:prSet>
      <dgm:spPr/>
      <dgm:t>
        <a:bodyPr/>
        <a:lstStyle/>
        <a:p>
          <a:endParaRPr lang="sr-Cyrl-RS"/>
        </a:p>
      </dgm:t>
    </dgm:pt>
    <dgm:pt modelId="{250AA663-76EC-4A1A-A746-403A87872B7A}" type="pres">
      <dgm:prSet presAssocID="{ACF5F49C-F2E2-410F-835F-77E343D9DA3E}" presName="childText" presStyleLbl="revTx" presStyleIdx="0" presStyleCnt="4">
        <dgm:presLayoutVars>
          <dgm:bulletEnabled val="1"/>
        </dgm:presLayoutVars>
      </dgm:prSet>
      <dgm:spPr/>
      <dgm:t>
        <a:bodyPr/>
        <a:lstStyle/>
        <a:p>
          <a:endParaRPr lang="sr-Cyrl-RS"/>
        </a:p>
      </dgm:t>
    </dgm:pt>
    <dgm:pt modelId="{67D9A119-EADF-4014-8665-D1F4116B1457}" type="pres">
      <dgm:prSet presAssocID="{4F0A7F02-66A6-4080-9A94-D5DAD472DF9D}" presName="parentText" presStyleLbl="node1" presStyleIdx="1" presStyleCnt="6">
        <dgm:presLayoutVars>
          <dgm:chMax val="0"/>
          <dgm:bulletEnabled val="1"/>
        </dgm:presLayoutVars>
      </dgm:prSet>
      <dgm:spPr/>
      <dgm:t>
        <a:bodyPr/>
        <a:lstStyle/>
        <a:p>
          <a:endParaRPr lang="sr-Cyrl-RS"/>
        </a:p>
      </dgm:t>
    </dgm:pt>
    <dgm:pt modelId="{30D1BD43-E618-4D7E-AE4C-E43734903C92}" type="pres">
      <dgm:prSet presAssocID="{4F0A7F02-66A6-4080-9A94-D5DAD472DF9D}" presName="childText" presStyleLbl="revTx" presStyleIdx="1" presStyleCnt="4">
        <dgm:presLayoutVars>
          <dgm:bulletEnabled val="1"/>
        </dgm:presLayoutVars>
      </dgm:prSet>
      <dgm:spPr/>
      <dgm:t>
        <a:bodyPr/>
        <a:lstStyle/>
        <a:p>
          <a:endParaRPr lang="sr-Cyrl-RS"/>
        </a:p>
      </dgm:t>
    </dgm:pt>
    <dgm:pt modelId="{74B073D8-FD56-4C47-ADB1-607432A95465}" type="pres">
      <dgm:prSet presAssocID="{97AB2061-1D48-4E05-90DA-F7258B8510CA}" presName="parentText" presStyleLbl="node1" presStyleIdx="2" presStyleCnt="6">
        <dgm:presLayoutVars>
          <dgm:chMax val="0"/>
          <dgm:bulletEnabled val="1"/>
        </dgm:presLayoutVars>
      </dgm:prSet>
      <dgm:spPr/>
      <dgm:t>
        <a:bodyPr/>
        <a:lstStyle/>
        <a:p>
          <a:endParaRPr lang="sr-Cyrl-RS"/>
        </a:p>
      </dgm:t>
    </dgm:pt>
    <dgm:pt modelId="{0F363548-4D81-46A8-B4E5-9313388D8C9F}" type="pres">
      <dgm:prSet presAssocID="{97AB2061-1D48-4E05-90DA-F7258B8510CA}" presName="childText" presStyleLbl="revTx" presStyleIdx="2" presStyleCnt="4">
        <dgm:presLayoutVars>
          <dgm:bulletEnabled val="1"/>
        </dgm:presLayoutVars>
      </dgm:prSet>
      <dgm:spPr/>
      <dgm:t>
        <a:bodyPr/>
        <a:lstStyle/>
        <a:p>
          <a:endParaRPr lang="sr-Cyrl-RS"/>
        </a:p>
      </dgm:t>
    </dgm:pt>
    <dgm:pt modelId="{AD22EFEC-3C21-45FB-8B25-71CCB02F7EA0}" type="pres">
      <dgm:prSet presAssocID="{13C546DE-D290-4120-8199-4F3B04751FE4}" presName="parentText" presStyleLbl="node1" presStyleIdx="3" presStyleCnt="6">
        <dgm:presLayoutVars>
          <dgm:chMax val="0"/>
          <dgm:bulletEnabled val="1"/>
        </dgm:presLayoutVars>
      </dgm:prSet>
      <dgm:spPr/>
      <dgm:t>
        <a:bodyPr/>
        <a:lstStyle/>
        <a:p>
          <a:endParaRPr lang="sr-Cyrl-RS"/>
        </a:p>
      </dgm:t>
    </dgm:pt>
    <dgm:pt modelId="{6E8D529A-0F96-4165-B6B1-E24F9657E7FC}" type="pres">
      <dgm:prSet presAssocID="{13C546DE-D290-4120-8199-4F3B04751FE4}" presName="childText" presStyleLbl="revTx" presStyleIdx="3" presStyleCnt="4">
        <dgm:presLayoutVars>
          <dgm:bulletEnabled val="1"/>
        </dgm:presLayoutVars>
      </dgm:prSet>
      <dgm:spPr/>
      <dgm:t>
        <a:bodyPr/>
        <a:lstStyle/>
        <a:p>
          <a:endParaRPr lang="sr-Cyrl-RS"/>
        </a:p>
      </dgm:t>
    </dgm:pt>
    <dgm:pt modelId="{C2B2A295-AD43-40AE-90AC-5D13471DB934}" type="pres">
      <dgm:prSet presAssocID="{E14BF62B-A7CA-4420-9F93-F1063AA69600}" presName="parentText" presStyleLbl="node1" presStyleIdx="4" presStyleCnt="6">
        <dgm:presLayoutVars>
          <dgm:chMax val="0"/>
          <dgm:bulletEnabled val="1"/>
        </dgm:presLayoutVars>
      </dgm:prSet>
      <dgm:spPr/>
      <dgm:t>
        <a:bodyPr/>
        <a:lstStyle/>
        <a:p>
          <a:endParaRPr lang="sr-Cyrl-RS"/>
        </a:p>
      </dgm:t>
    </dgm:pt>
    <dgm:pt modelId="{8E2343BB-A238-474F-B860-F4724BEDB6B1}" type="pres">
      <dgm:prSet presAssocID="{83D5C4E4-28E3-40C5-84D5-1818B7C332B1}" presName="spacer" presStyleCnt="0"/>
      <dgm:spPr/>
    </dgm:pt>
    <dgm:pt modelId="{8CD3864A-F6B5-4A22-8442-1580D0572591}" type="pres">
      <dgm:prSet presAssocID="{C492D1E2-533F-4404-A509-84F1C54CD425}" presName="parentText" presStyleLbl="node1" presStyleIdx="5" presStyleCnt="6">
        <dgm:presLayoutVars>
          <dgm:chMax val="0"/>
          <dgm:bulletEnabled val="1"/>
        </dgm:presLayoutVars>
      </dgm:prSet>
      <dgm:spPr/>
      <dgm:t>
        <a:bodyPr/>
        <a:lstStyle/>
        <a:p>
          <a:endParaRPr lang="sr-Cyrl-RS"/>
        </a:p>
      </dgm:t>
    </dgm:pt>
  </dgm:ptLst>
  <dgm:cxnLst>
    <dgm:cxn modelId="{3F966063-CE3A-4F38-9125-DB4D2737B7E7}" srcId="{ACF5F49C-F2E2-410F-835F-77E343D9DA3E}" destId="{6D25C8E3-11DB-43F6-9A07-143B2AE052D7}" srcOrd="0" destOrd="0" parTransId="{737B0228-D5D7-47EE-ACD3-A82D965D02CB}" sibTransId="{D07EF1F7-0178-4581-A850-A4D2171E7363}"/>
    <dgm:cxn modelId="{1646B990-F98A-4599-9010-9A5210E614D0}" srcId="{13C546DE-D290-4120-8199-4F3B04751FE4}" destId="{09EB0AB0-17A3-4C55-89BF-75AC8C3BD302}" srcOrd="0" destOrd="0" parTransId="{61BB232F-9065-404F-A6AD-015B8BDEEC00}" sibTransId="{2B02F682-AC05-4EA6-9595-B2C622EB0373}"/>
    <dgm:cxn modelId="{F554E46D-CF25-4E0F-932E-EBC12E5B3C06}" srcId="{4F0A7F02-66A6-4080-9A94-D5DAD472DF9D}" destId="{7E2B1493-BCA9-45C6-AA0F-00AFE2FAEECE}" srcOrd="0" destOrd="0" parTransId="{DB0069B4-35E7-41C8-915A-073DA9E1D1A8}" sibTransId="{06B0173E-0F74-4D9D-B788-6E010029C4E1}"/>
    <dgm:cxn modelId="{DB72E351-B290-4855-9DFF-2EDD079C2773}" srcId="{095AC667-5529-4D5D-808D-ED841A067647}" destId="{4F0A7F02-66A6-4080-9A94-D5DAD472DF9D}" srcOrd="1" destOrd="0" parTransId="{FA793A2F-D62B-4BBF-9E9A-B7B15B4AE9F7}" sibTransId="{025C4869-E43C-42D2-A76C-368287054B27}"/>
    <dgm:cxn modelId="{1C9895E3-59D1-4B7B-991C-F04A09A6C86A}" srcId="{095AC667-5529-4D5D-808D-ED841A067647}" destId="{97AB2061-1D48-4E05-90DA-F7258B8510CA}" srcOrd="2" destOrd="0" parTransId="{93CC0D4D-BA36-4A12-8F96-A92F01B70F8E}" sibTransId="{1DAF0564-C941-4A1C-BDB1-427D11E97B07}"/>
    <dgm:cxn modelId="{4BA71F32-CB6F-4C4C-BC65-ED62A475B0D8}" type="presOf" srcId="{095AC667-5529-4D5D-808D-ED841A067647}" destId="{7046EFE8-D574-47BA-9882-6ABA8485CF96}" srcOrd="0" destOrd="0" presId="urn:microsoft.com/office/officeart/2005/8/layout/vList2"/>
    <dgm:cxn modelId="{E1F7A8AC-3190-4716-ACE1-996444C2779F}" type="presOf" srcId="{09EB0AB0-17A3-4C55-89BF-75AC8C3BD302}" destId="{6E8D529A-0F96-4165-B6B1-E24F9657E7FC}" srcOrd="0" destOrd="0" presId="urn:microsoft.com/office/officeart/2005/8/layout/vList2"/>
    <dgm:cxn modelId="{D0D16002-90C4-414B-8F65-AC9017F3EA1B}" type="presOf" srcId="{E14BF62B-A7CA-4420-9F93-F1063AA69600}" destId="{C2B2A295-AD43-40AE-90AC-5D13471DB934}" srcOrd="0" destOrd="0" presId="urn:microsoft.com/office/officeart/2005/8/layout/vList2"/>
    <dgm:cxn modelId="{E2EB4D2F-9163-43E5-80E4-F5CC9D1FE92B}" type="presOf" srcId="{C08DE430-D2BD-4495-B165-B397C226242F}" destId="{0F363548-4D81-46A8-B4E5-9313388D8C9F}" srcOrd="0" destOrd="0" presId="urn:microsoft.com/office/officeart/2005/8/layout/vList2"/>
    <dgm:cxn modelId="{FAB230C3-D043-4082-9EEF-07D445D5FD28}" type="presOf" srcId="{6D25C8E3-11DB-43F6-9A07-143B2AE052D7}" destId="{250AA663-76EC-4A1A-A746-403A87872B7A}" srcOrd="0" destOrd="0" presId="urn:microsoft.com/office/officeart/2005/8/layout/vList2"/>
    <dgm:cxn modelId="{2549ABF0-D02B-4E2E-8212-474894309CEE}" type="presOf" srcId="{4F0A7F02-66A6-4080-9A94-D5DAD472DF9D}" destId="{67D9A119-EADF-4014-8665-D1F4116B1457}" srcOrd="0" destOrd="0" presId="urn:microsoft.com/office/officeart/2005/8/layout/vList2"/>
    <dgm:cxn modelId="{E0F857B6-DBE5-43EC-ABE2-91C8C8E018A1}" srcId="{095AC667-5529-4D5D-808D-ED841A067647}" destId="{C492D1E2-533F-4404-A509-84F1C54CD425}" srcOrd="5" destOrd="0" parTransId="{F5EB584A-3E81-4BAB-B474-2F1F6B244695}" sibTransId="{5D11BBD7-ABFB-46C1-824F-9E051CC1B7DF}"/>
    <dgm:cxn modelId="{5425D778-18E1-4B11-9A85-479F20C28AC5}" srcId="{97AB2061-1D48-4E05-90DA-F7258B8510CA}" destId="{C08DE430-D2BD-4495-B165-B397C226242F}" srcOrd="0" destOrd="0" parTransId="{CA92585B-ADC8-4D90-AB6E-C52693B3234B}" sibTransId="{C11FE943-97DA-4BC7-911A-C8FB69D96FED}"/>
    <dgm:cxn modelId="{08F34C83-63B0-41FA-A904-87DF9B1CD268}" type="presOf" srcId="{C492D1E2-533F-4404-A509-84F1C54CD425}" destId="{8CD3864A-F6B5-4A22-8442-1580D0572591}" srcOrd="0" destOrd="0" presId="urn:microsoft.com/office/officeart/2005/8/layout/vList2"/>
    <dgm:cxn modelId="{97EBE46E-B379-4EC2-BDFF-4A5DD57D95D2}" srcId="{095AC667-5529-4D5D-808D-ED841A067647}" destId="{E14BF62B-A7CA-4420-9F93-F1063AA69600}" srcOrd="4" destOrd="0" parTransId="{78E9E692-741F-471B-AC16-29E31CFF1CBF}" sibTransId="{83D5C4E4-28E3-40C5-84D5-1818B7C332B1}"/>
    <dgm:cxn modelId="{CB55864E-CC62-44E8-BA58-2E6A4DAF4B85}" srcId="{095AC667-5529-4D5D-808D-ED841A067647}" destId="{ACF5F49C-F2E2-410F-835F-77E343D9DA3E}" srcOrd="0" destOrd="0" parTransId="{7DFF7319-45D5-4CA8-A34D-098EFFC4CC98}" sibTransId="{2C0BA3D2-43BF-42CA-9D35-21C98BF9867D}"/>
    <dgm:cxn modelId="{A3C9173D-BCC6-4C36-936D-F3F862B1BED1}" type="presOf" srcId="{97AB2061-1D48-4E05-90DA-F7258B8510CA}" destId="{74B073D8-FD56-4C47-ADB1-607432A95465}" srcOrd="0" destOrd="0" presId="urn:microsoft.com/office/officeart/2005/8/layout/vList2"/>
    <dgm:cxn modelId="{BC9C7D83-C697-46F6-8155-39A5BA05AC3A}" type="presOf" srcId="{7E2B1493-BCA9-45C6-AA0F-00AFE2FAEECE}" destId="{30D1BD43-E618-4D7E-AE4C-E43734903C92}" srcOrd="0" destOrd="0" presId="urn:microsoft.com/office/officeart/2005/8/layout/vList2"/>
    <dgm:cxn modelId="{810D7F97-E8E0-4FF9-8899-21AA9F963D89}" type="presOf" srcId="{13C546DE-D290-4120-8199-4F3B04751FE4}" destId="{AD22EFEC-3C21-45FB-8B25-71CCB02F7EA0}" srcOrd="0" destOrd="0" presId="urn:microsoft.com/office/officeart/2005/8/layout/vList2"/>
    <dgm:cxn modelId="{87367F24-3DD8-49F5-B205-302B85CFC1B4}" type="presOf" srcId="{ACF5F49C-F2E2-410F-835F-77E343D9DA3E}" destId="{C42E60E1-FD1C-47D5-98A5-6CA4932C3C7B}" srcOrd="0" destOrd="0" presId="urn:microsoft.com/office/officeart/2005/8/layout/vList2"/>
    <dgm:cxn modelId="{FA44C3B1-411B-4343-859E-B9C7DF318603}" srcId="{095AC667-5529-4D5D-808D-ED841A067647}" destId="{13C546DE-D290-4120-8199-4F3B04751FE4}" srcOrd="3" destOrd="0" parTransId="{8634A38F-7B0B-47C6-8B9E-B819D8DDE64F}" sibTransId="{63F508A5-3202-4E3E-8139-2DE2B49FA24D}"/>
    <dgm:cxn modelId="{6ADE2E6D-123A-4965-B323-6D122B8E3131}" type="presParOf" srcId="{7046EFE8-D574-47BA-9882-6ABA8485CF96}" destId="{C42E60E1-FD1C-47D5-98A5-6CA4932C3C7B}" srcOrd="0" destOrd="0" presId="urn:microsoft.com/office/officeart/2005/8/layout/vList2"/>
    <dgm:cxn modelId="{7C34A6ED-09E0-41CC-AA35-145A5836D7D1}" type="presParOf" srcId="{7046EFE8-D574-47BA-9882-6ABA8485CF96}" destId="{250AA663-76EC-4A1A-A746-403A87872B7A}" srcOrd="1" destOrd="0" presId="urn:microsoft.com/office/officeart/2005/8/layout/vList2"/>
    <dgm:cxn modelId="{CF0C70D3-2570-41D8-899E-0C33C20E45A1}" type="presParOf" srcId="{7046EFE8-D574-47BA-9882-6ABA8485CF96}" destId="{67D9A119-EADF-4014-8665-D1F4116B1457}" srcOrd="2" destOrd="0" presId="urn:microsoft.com/office/officeart/2005/8/layout/vList2"/>
    <dgm:cxn modelId="{0A161EA1-DF89-4F18-B1E6-2D8A78F0BBAC}" type="presParOf" srcId="{7046EFE8-D574-47BA-9882-6ABA8485CF96}" destId="{30D1BD43-E618-4D7E-AE4C-E43734903C92}" srcOrd="3" destOrd="0" presId="urn:microsoft.com/office/officeart/2005/8/layout/vList2"/>
    <dgm:cxn modelId="{491A28DB-33B4-43C7-A847-190F67F603A3}" type="presParOf" srcId="{7046EFE8-D574-47BA-9882-6ABA8485CF96}" destId="{74B073D8-FD56-4C47-ADB1-607432A95465}" srcOrd="4" destOrd="0" presId="urn:microsoft.com/office/officeart/2005/8/layout/vList2"/>
    <dgm:cxn modelId="{C2FAB12A-097E-4BF0-A756-3A863B82DEEB}" type="presParOf" srcId="{7046EFE8-D574-47BA-9882-6ABA8485CF96}" destId="{0F363548-4D81-46A8-B4E5-9313388D8C9F}" srcOrd="5" destOrd="0" presId="urn:microsoft.com/office/officeart/2005/8/layout/vList2"/>
    <dgm:cxn modelId="{4EFBE71C-4641-4C4B-8950-A67C6AB77F20}" type="presParOf" srcId="{7046EFE8-D574-47BA-9882-6ABA8485CF96}" destId="{AD22EFEC-3C21-45FB-8B25-71CCB02F7EA0}" srcOrd="6" destOrd="0" presId="urn:microsoft.com/office/officeart/2005/8/layout/vList2"/>
    <dgm:cxn modelId="{DB13D1B7-7FBF-4C39-B5C9-D44B1A1D22BE}" type="presParOf" srcId="{7046EFE8-D574-47BA-9882-6ABA8485CF96}" destId="{6E8D529A-0F96-4165-B6B1-E24F9657E7FC}" srcOrd="7" destOrd="0" presId="urn:microsoft.com/office/officeart/2005/8/layout/vList2"/>
    <dgm:cxn modelId="{8D64219F-C0E9-426E-BF1C-4D67B8FEA983}" type="presParOf" srcId="{7046EFE8-D574-47BA-9882-6ABA8485CF96}" destId="{C2B2A295-AD43-40AE-90AC-5D13471DB934}" srcOrd="8" destOrd="0" presId="urn:microsoft.com/office/officeart/2005/8/layout/vList2"/>
    <dgm:cxn modelId="{2653B7DE-2861-4EB3-92B9-006C5DE27682}" type="presParOf" srcId="{7046EFE8-D574-47BA-9882-6ABA8485CF96}" destId="{8E2343BB-A238-474F-B860-F4724BEDB6B1}" srcOrd="9" destOrd="0" presId="urn:microsoft.com/office/officeart/2005/8/layout/vList2"/>
    <dgm:cxn modelId="{3BA684AB-0EA3-41F6-BA52-989AA15F7BA0}" type="presParOf" srcId="{7046EFE8-D574-47BA-9882-6ABA8485CF96}" destId="{8CD3864A-F6B5-4A22-8442-1580D057259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7F3EC4-A331-4A7B-B102-6284EB6FFD2B}"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GB"/>
        </a:p>
      </dgm:t>
    </dgm:pt>
    <dgm:pt modelId="{E69284F2-E364-4540-B74A-EC914EBA747B}">
      <dgm:prSet custT="1"/>
      <dgm:spPr/>
      <dgm:t>
        <a:bodyPr/>
        <a:lstStyle/>
        <a:p>
          <a:r>
            <a:rPr lang="en-US" sz="2000" dirty="0"/>
            <a:t>Filtering and ranking</a:t>
          </a:r>
          <a:endParaRPr lang="sr-Latn-RS" sz="2000" dirty="0"/>
        </a:p>
      </dgm:t>
    </dgm:pt>
    <dgm:pt modelId="{02B197DD-E80B-47CB-A3E0-221AE2DC3956}" type="parTrans" cxnId="{4EC5D4DD-6D2F-4132-B741-8AA971056605}">
      <dgm:prSet/>
      <dgm:spPr/>
      <dgm:t>
        <a:bodyPr/>
        <a:lstStyle/>
        <a:p>
          <a:endParaRPr lang="en-GB"/>
        </a:p>
      </dgm:t>
    </dgm:pt>
    <dgm:pt modelId="{68195C10-4B52-4A48-BE6D-87B97448E6D9}" type="sibTrans" cxnId="{4EC5D4DD-6D2F-4132-B741-8AA971056605}">
      <dgm:prSet/>
      <dgm:spPr/>
      <dgm:t>
        <a:bodyPr/>
        <a:lstStyle/>
        <a:p>
          <a:endParaRPr lang="en-GB"/>
        </a:p>
      </dgm:t>
    </dgm:pt>
    <dgm:pt modelId="{FB5C9BFE-D2DB-4DA0-AEA1-36D5E8380C95}">
      <dgm:prSet custT="1"/>
      <dgm:spPr/>
      <dgm:t>
        <a:bodyPr/>
        <a:lstStyle/>
        <a:p>
          <a:r>
            <a:rPr lang="en-US" sz="1400" dirty="0"/>
            <a:t>rules obtained from </a:t>
          </a:r>
          <a:r>
            <a:rPr lang="en-US" sz="1400" dirty="0" err="1"/>
            <a:t>analysed</a:t>
          </a:r>
          <a:r>
            <a:rPr lang="en-US" sz="1400" dirty="0"/>
            <a:t> data (feature vectors)</a:t>
          </a:r>
          <a:endParaRPr lang="sr-Latn-RS" sz="1400" dirty="0"/>
        </a:p>
      </dgm:t>
    </dgm:pt>
    <dgm:pt modelId="{6C30BC16-965A-4C89-8071-67E92D9FE5D6}" type="parTrans" cxnId="{41EAB65C-8DCC-4D64-9461-EAC9468B3799}">
      <dgm:prSet/>
      <dgm:spPr/>
      <dgm:t>
        <a:bodyPr/>
        <a:lstStyle/>
        <a:p>
          <a:endParaRPr lang="en-GB"/>
        </a:p>
      </dgm:t>
    </dgm:pt>
    <dgm:pt modelId="{52B03E6E-629C-4A60-A9C9-D8D6184B395E}" type="sibTrans" cxnId="{41EAB65C-8DCC-4D64-9461-EAC9468B3799}">
      <dgm:prSet/>
      <dgm:spPr/>
      <dgm:t>
        <a:bodyPr/>
        <a:lstStyle/>
        <a:p>
          <a:endParaRPr lang="en-GB"/>
        </a:p>
      </dgm:t>
    </dgm:pt>
    <dgm:pt modelId="{0A1239E3-B6A7-46F0-85AA-61362A35E3E0}">
      <dgm:prSet custT="1"/>
      <dgm:spPr/>
      <dgm:t>
        <a:bodyPr/>
        <a:lstStyle/>
        <a:p>
          <a:r>
            <a:rPr lang="en-US" sz="2000" dirty="0"/>
            <a:t>GDEX function</a:t>
          </a:r>
          <a:endParaRPr lang="sr-Latn-RS" sz="2000" dirty="0"/>
        </a:p>
      </dgm:t>
    </dgm:pt>
    <dgm:pt modelId="{CBF33591-458C-4838-858F-C2CF4B04D4FD}" type="parTrans" cxnId="{78A66664-6B13-4BDE-B045-6ED1A221C7D4}">
      <dgm:prSet/>
      <dgm:spPr/>
      <dgm:t>
        <a:bodyPr/>
        <a:lstStyle/>
        <a:p>
          <a:endParaRPr lang="en-GB"/>
        </a:p>
      </dgm:t>
    </dgm:pt>
    <dgm:pt modelId="{54B2CE81-0E97-4E56-AAFE-87108A4A564E}" type="sibTrans" cxnId="{78A66664-6B13-4BDE-B045-6ED1A221C7D4}">
      <dgm:prSet/>
      <dgm:spPr/>
      <dgm:t>
        <a:bodyPr/>
        <a:lstStyle/>
        <a:p>
          <a:endParaRPr lang="en-GB"/>
        </a:p>
      </dgm:t>
    </dgm:pt>
    <dgm:pt modelId="{42F02621-B7A9-4506-B3BB-66852FA4B314}">
      <dgm:prSet custT="1"/>
      <dgm:spPr/>
      <dgm:t>
        <a:bodyPr/>
        <a:lstStyle/>
        <a:p>
          <a:r>
            <a:rPr lang="en-US" sz="1400" dirty="0"/>
            <a:t>inspired by the state of the art functions:</a:t>
          </a:r>
          <a:endParaRPr lang="sr-Latn-RS" sz="1400" dirty="0"/>
        </a:p>
      </dgm:t>
    </dgm:pt>
    <dgm:pt modelId="{D2870594-6AEC-4AE5-86E8-C81635FD02BE}" type="parTrans" cxnId="{9F6C354B-40D7-434F-AB5C-5CC2F3C971D1}">
      <dgm:prSet/>
      <dgm:spPr/>
      <dgm:t>
        <a:bodyPr/>
        <a:lstStyle/>
        <a:p>
          <a:endParaRPr lang="en-GB"/>
        </a:p>
      </dgm:t>
    </dgm:pt>
    <dgm:pt modelId="{22E700A5-4D61-4A68-9509-DE43F0FAC725}" type="sibTrans" cxnId="{9F6C354B-40D7-434F-AB5C-5CC2F3C971D1}">
      <dgm:prSet/>
      <dgm:spPr/>
      <dgm:t>
        <a:bodyPr/>
        <a:lstStyle/>
        <a:p>
          <a:endParaRPr lang="en-GB"/>
        </a:p>
      </dgm:t>
    </dgm:pt>
    <dgm:pt modelId="{D3DE5C9E-72DD-4A74-A91D-DEDFB64A101F}">
      <dgm:prSet custT="1"/>
      <dgm:spPr/>
      <dgm:t>
        <a:bodyPr/>
        <a:lstStyle/>
        <a:p>
          <a:r>
            <a:rPr lang="en-US" sz="2000" i="1" dirty="0"/>
            <a:t>optimal_</a:t>
          </a:r>
          <a:r>
            <a:rPr lang="sr-Latn-RS" sz="2000" i="1" dirty="0"/>
            <a:t> </a:t>
          </a:r>
          <a:r>
            <a:rPr lang="en-US" sz="2000" i="1" dirty="0"/>
            <a:t>interval</a:t>
          </a:r>
          <a:r>
            <a:rPr lang="sr-Latn-RS" sz="2000" i="1" dirty="0"/>
            <a:t> </a:t>
          </a:r>
          <a:r>
            <a:rPr lang="en-US" sz="2000" dirty="0"/>
            <a:t>function</a:t>
          </a:r>
          <a:endParaRPr lang="sr-Latn-RS" sz="2000" dirty="0"/>
        </a:p>
      </dgm:t>
    </dgm:pt>
    <dgm:pt modelId="{BAEA1234-1B4D-452A-AD29-03BA8E06C06F}" type="parTrans" cxnId="{15F8300B-DC84-46F0-9527-05D6F96EF874}">
      <dgm:prSet/>
      <dgm:spPr/>
      <dgm:t>
        <a:bodyPr/>
        <a:lstStyle/>
        <a:p>
          <a:endParaRPr lang="en-GB"/>
        </a:p>
      </dgm:t>
    </dgm:pt>
    <dgm:pt modelId="{55383187-3F48-46F5-8EDD-9D6FBD49865B}" type="sibTrans" cxnId="{15F8300B-DC84-46F0-9527-05D6F96EF874}">
      <dgm:prSet/>
      <dgm:spPr/>
      <dgm:t>
        <a:bodyPr/>
        <a:lstStyle/>
        <a:p>
          <a:endParaRPr lang="en-GB"/>
        </a:p>
      </dgm:t>
    </dgm:pt>
    <dgm:pt modelId="{F8ADB8C1-407A-4845-AB59-96D056D85C4B}">
      <dgm:prSet custT="1"/>
      <dgm:spPr/>
      <dgm:t>
        <a:bodyPr/>
        <a:lstStyle/>
        <a:p>
          <a:r>
            <a:rPr lang="en-US" sz="1400" dirty="0"/>
            <a:t>four key percentiles from the gold SASA dataset</a:t>
          </a:r>
          <a:endParaRPr lang="sr-Latn-RS" sz="1400" dirty="0"/>
        </a:p>
      </dgm:t>
    </dgm:pt>
    <dgm:pt modelId="{391D2F51-4D94-42AC-8EB0-566A605E549B}" type="parTrans" cxnId="{4E83D6DB-B931-4179-BB2D-761A3909E9AE}">
      <dgm:prSet/>
      <dgm:spPr/>
      <dgm:t>
        <a:bodyPr/>
        <a:lstStyle/>
        <a:p>
          <a:endParaRPr lang="en-GB"/>
        </a:p>
      </dgm:t>
    </dgm:pt>
    <dgm:pt modelId="{33594831-D1D5-4CFB-BD59-9069CA0DF291}" type="sibTrans" cxnId="{4E83D6DB-B931-4179-BB2D-761A3909E9AE}">
      <dgm:prSet/>
      <dgm:spPr/>
      <dgm:t>
        <a:bodyPr/>
        <a:lstStyle/>
        <a:p>
          <a:endParaRPr lang="en-GB"/>
        </a:p>
      </dgm:t>
    </dgm:pt>
    <dgm:pt modelId="{C54E95B4-01E9-4012-B1D9-C4358083B0C9}">
      <dgm:prSet custT="1"/>
      <dgm:spPr/>
      <dgm:t>
        <a:bodyPr/>
        <a:lstStyle/>
        <a:p>
          <a:r>
            <a:rPr lang="en-US" sz="1400" dirty="0"/>
            <a:t>feature values </a:t>
          </a:r>
          <a:r>
            <a:rPr lang="sr-Latn-RS" sz="1400" dirty="0"/>
            <a:t>&lt;= </a:t>
          </a:r>
          <a:r>
            <a:rPr lang="en-US" sz="1400" dirty="0"/>
            <a:t>first and </a:t>
          </a:r>
          <a:r>
            <a:rPr lang="sr-Latn-RS" sz="1400" dirty="0"/>
            <a:t>&gt; </a:t>
          </a:r>
          <a:r>
            <a:rPr lang="en-US" sz="1400" dirty="0"/>
            <a:t>last are assigned 0.01</a:t>
          </a:r>
          <a:endParaRPr lang="sr-Latn-RS" sz="1400" dirty="0"/>
        </a:p>
      </dgm:t>
    </dgm:pt>
    <dgm:pt modelId="{1F4B25C5-048B-4C90-BFCC-0CF0D599B9C0}" type="parTrans" cxnId="{A4F5C87C-03C6-43FF-B5B8-1C27072A43F2}">
      <dgm:prSet/>
      <dgm:spPr/>
      <dgm:t>
        <a:bodyPr/>
        <a:lstStyle/>
        <a:p>
          <a:endParaRPr lang="en-GB"/>
        </a:p>
      </dgm:t>
    </dgm:pt>
    <dgm:pt modelId="{C425FA6C-990A-40B9-861A-3172C529FD41}" type="sibTrans" cxnId="{A4F5C87C-03C6-43FF-B5B8-1C27072A43F2}">
      <dgm:prSet/>
      <dgm:spPr/>
      <dgm:t>
        <a:bodyPr/>
        <a:lstStyle/>
        <a:p>
          <a:endParaRPr lang="en-GB"/>
        </a:p>
      </dgm:t>
    </dgm:pt>
    <dgm:pt modelId="{3BCBDF21-4EC8-4D03-A945-C32B7253CC0F}">
      <dgm:prSet custT="1"/>
      <dgm:spPr/>
      <dgm:t>
        <a:bodyPr/>
        <a:lstStyle/>
        <a:p>
          <a:r>
            <a:rPr lang="en-US" sz="1400" dirty="0"/>
            <a:t>in the middle interval all scores are 1 </a:t>
          </a:r>
          <a:endParaRPr lang="sr-Latn-RS" sz="1400" dirty="0"/>
        </a:p>
      </dgm:t>
    </dgm:pt>
    <dgm:pt modelId="{611C4998-2DAB-4FB3-B11D-0A172B121959}" type="parTrans" cxnId="{C47042E8-D248-407A-8619-2A17FBDB1EE4}">
      <dgm:prSet/>
      <dgm:spPr/>
      <dgm:t>
        <a:bodyPr/>
        <a:lstStyle/>
        <a:p>
          <a:endParaRPr lang="en-GB"/>
        </a:p>
      </dgm:t>
    </dgm:pt>
    <dgm:pt modelId="{FE97032D-7397-4AEB-8CA3-1BA653EA9095}" type="sibTrans" cxnId="{C47042E8-D248-407A-8619-2A17FBDB1EE4}">
      <dgm:prSet/>
      <dgm:spPr/>
      <dgm:t>
        <a:bodyPr/>
        <a:lstStyle/>
        <a:p>
          <a:endParaRPr lang="en-GB"/>
        </a:p>
      </dgm:t>
    </dgm:pt>
    <dgm:pt modelId="{48EB8AE1-EBF4-4DB1-904E-CD03B58364FD}">
      <dgm:prSet custT="1"/>
      <dgm:spPr/>
      <dgm:t>
        <a:bodyPr/>
        <a:lstStyle/>
        <a:p>
          <a:r>
            <a:rPr lang="en-US" sz="1400" dirty="0"/>
            <a:t>between them a linear interpolation function is used </a:t>
          </a:r>
          <a:endParaRPr lang="sr-Latn-RS" sz="1400" dirty="0"/>
        </a:p>
      </dgm:t>
    </dgm:pt>
    <dgm:pt modelId="{1B6FF0E3-BA29-4FC7-8284-11E135222B16}" type="parTrans" cxnId="{FE403FD0-26D5-41A1-A03F-B15026A91029}">
      <dgm:prSet/>
      <dgm:spPr/>
      <dgm:t>
        <a:bodyPr/>
        <a:lstStyle/>
        <a:p>
          <a:endParaRPr lang="en-GB"/>
        </a:p>
      </dgm:t>
    </dgm:pt>
    <dgm:pt modelId="{B615F39C-0346-4784-95D3-0A729F8BDB18}" type="sibTrans" cxnId="{FE403FD0-26D5-41A1-A03F-B15026A91029}">
      <dgm:prSet/>
      <dgm:spPr/>
      <dgm:t>
        <a:bodyPr/>
        <a:lstStyle/>
        <a:p>
          <a:endParaRPr lang="en-GB"/>
        </a:p>
      </dgm:t>
    </dgm:pt>
    <dgm:pt modelId="{A8EBBC75-F386-4926-818F-12BF4D02B1CD}">
      <dgm:prSet custT="1"/>
      <dgm:spPr/>
      <dgm:t>
        <a:bodyPr/>
        <a:lstStyle/>
        <a:p>
          <a:r>
            <a:rPr lang="en-US" sz="2000" i="1"/>
            <a:t>greylist</a:t>
          </a:r>
          <a:r>
            <a:rPr lang="en-US" sz="2000"/>
            <a:t> function </a:t>
          </a:r>
          <a:endParaRPr lang="sr-Latn-RS" sz="2000"/>
        </a:p>
      </dgm:t>
    </dgm:pt>
    <dgm:pt modelId="{A4AECA88-6F25-4B23-97E8-5B943076600C}" type="parTrans" cxnId="{4F31643E-5C7B-4C90-8838-F8228F348A87}">
      <dgm:prSet/>
      <dgm:spPr/>
      <dgm:t>
        <a:bodyPr/>
        <a:lstStyle/>
        <a:p>
          <a:endParaRPr lang="en-GB"/>
        </a:p>
      </dgm:t>
    </dgm:pt>
    <dgm:pt modelId="{E5F50C46-3D14-4041-A7FB-2F8DF6CFF46B}" type="sibTrans" cxnId="{4F31643E-5C7B-4C90-8838-F8228F348A87}">
      <dgm:prSet/>
      <dgm:spPr/>
      <dgm:t>
        <a:bodyPr/>
        <a:lstStyle/>
        <a:p>
          <a:endParaRPr lang="en-GB"/>
        </a:p>
      </dgm:t>
    </dgm:pt>
    <dgm:pt modelId="{18908E99-4381-4AC1-BA5F-96E0FC9F47C5}">
      <dgm:prSet custT="1"/>
      <dgm:spPr/>
      <dgm:t>
        <a:bodyPr/>
        <a:lstStyle/>
        <a:p>
          <a:r>
            <a:rPr lang="en-US" sz="1400"/>
            <a:t>two key values are used (5th and 95th percentiles)</a:t>
          </a:r>
          <a:endParaRPr lang="sr-Latn-RS" sz="1400"/>
        </a:p>
      </dgm:t>
    </dgm:pt>
    <dgm:pt modelId="{D228CAF6-0FAC-49A4-9EA5-9DF1A2E1C3D8}" type="parTrans" cxnId="{34DD6FF5-E03E-4059-A2F2-9752262DAF54}">
      <dgm:prSet/>
      <dgm:spPr/>
      <dgm:t>
        <a:bodyPr/>
        <a:lstStyle/>
        <a:p>
          <a:endParaRPr lang="en-GB"/>
        </a:p>
      </dgm:t>
    </dgm:pt>
    <dgm:pt modelId="{0564DA08-B583-45AF-A17B-6577F895E13B}" type="sibTrans" cxnId="{34DD6FF5-E03E-4059-A2F2-9752262DAF54}">
      <dgm:prSet/>
      <dgm:spPr/>
      <dgm:t>
        <a:bodyPr/>
        <a:lstStyle/>
        <a:p>
          <a:endParaRPr lang="en-GB"/>
        </a:p>
      </dgm:t>
    </dgm:pt>
    <dgm:pt modelId="{559D3C21-D31D-47F9-A709-5259A0FC20FF}">
      <dgm:prSet custT="1"/>
      <dgm:spPr/>
      <dgm:t>
        <a:bodyPr/>
        <a:lstStyle/>
        <a:p>
          <a:r>
            <a:rPr lang="en-US" sz="1400" dirty="0"/>
            <a:t>values lower of the 5th are assigned a score of 1</a:t>
          </a:r>
          <a:endParaRPr lang="sr-Latn-RS" sz="1400" dirty="0"/>
        </a:p>
      </dgm:t>
    </dgm:pt>
    <dgm:pt modelId="{0E30DFA1-8F72-4221-A4EB-D300C14ED651}" type="parTrans" cxnId="{76627596-C6E9-4FA4-A9A9-523121D467D1}">
      <dgm:prSet/>
      <dgm:spPr/>
      <dgm:t>
        <a:bodyPr/>
        <a:lstStyle/>
        <a:p>
          <a:endParaRPr lang="en-GB"/>
        </a:p>
      </dgm:t>
    </dgm:pt>
    <dgm:pt modelId="{EA98ED2D-7206-4004-8527-5FA0F8E5E527}" type="sibTrans" cxnId="{76627596-C6E9-4FA4-A9A9-523121D467D1}">
      <dgm:prSet/>
      <dgm:spPr/>
      <dgm:t>
        <a:bodyPr/>
        <a:lstStyle/>
        <a:p>
          <a:endParaRPr lang="en-GB"/>
        </a:p>
      </dgm:t>
    </dgm:pt>
    <dgm:pt modelId="{263B8766-D226-409F-9C14-B3105A606EA0}">
      <dgm:prSet custT="1"/>
      <dgm:spPr/>
      <dgm:t>
        <a:bodyPr/>
        <a:lstStyle/>
        <a:p>
          <a:r>
            <a:rPr lang="en-US" sz="1400" dirty="0"/>
            <a:t>higher than 95h a score of 0</a:t>
          </a:r>
          <a:endParaRPr lang="sr-Latn-RS" sz="1400" dirty="0"/>
        </a:p>
      </dgm:t>
    </dgm:pt>
    <dgm:pt modelId="{EF85663F-C8A8-490D-85CB-AE9BB33739E7}" type="parTrans" cxnId="{DE68E427-3F82-4934-AB2D-7A6D4D977201}">
      <dgm:prSet/>
      <dgm:spPr/>
      <dgm:t>
        <a:bodyPr/>
        <a:lstStyle/>
        <a:p>
          <a:endParaRPr lang="en-GB"/>
        </a:p>
      </dgm:t>
    </dgm:pt>
    <dgm:pt modelId="{BD03030B-2243-4442-8A47-0E69D41FD204}" type="sibTrans" cxnId="{DE68E427-3F82-4934-AB2D-7A6D4D977201}">
      <dgm:prSet/>
      <dgm:spPr/>
      <dgm:t>
        <a:bodyPr/>
        <a:lstStyle/>
        <a:p>
          <a:endParaRPr lang="en-GB"/>
        </a:p>
      </dgm:t>
    </dgm:pt>
    <dgm:pt modelId="{50F718BF-DABC-46C6-BD3D-5A64D2D8357F}">
      <dgm:prSet custT="1"/>
      <dgm:spPr/>
      <dgm:t>
        <a:bodyPr/>
        <a:lstStyle/>
        <a:p>
          <a:r>
            <a:rPr lang="en-US" sz="1400" dirty="0"/>
            <a:t>between them a linear interpolation function is used</a:t>
          </a:r>
          <a:endParaRPr lang="sr-Latn-RS" sz="1400" dirty="0"/>
        </a:p>
      </dgm:t>
    </dgm:pt>
    <dgm:pt modelId="{6C1F2358-D51B-45DA-AC4F-884FB40FDD84}" type="parTrans" cxnId="{684C494C-31B6-4DAC-8168-802BE917B69E}">
      <dgm:prSet/>
      <dgm:spPr/>
      <dgm:t>
        <a:bodyPr/>
        <a:lstStyle/>
        <a:p>
          <a:endParaRPr lang="en-GB"/>
        </a:p>
      </dgm:t>
    </dgm:pt>
    <dgm:pt modelId="{C76E8410-1F2F-4AE1-9D14-212D655600ED}" type="sibTrans" cxnId="{684C494C-31B6-4DAC-8168-802BE917B69E}">
      <dgm:prSet/>
      <dgm:spPr/>
      <dgm:t>
        <a:bodyPr/>
        <a:lstStyle/>
        <a:p>
          <a:endParaRPr lang="en-GB"/>
        </a:p>
      </dgm:t>
    </dgm:pt>
    <dgm:pt modelId="{533A40C9-1152-4384-B4BF-1329804EB88E}">
      <dgm:prSet custT="1"/>
      <dgm:spPr/>
      <dgm:t>
        <a:bodyPr/>
        <a:lstStyle/>
        <a:p>
          <a:r>
            <a:rPr lang="en-US" sz="1400" dirty="0"/>
            <a:t>combined into a single score. </a:t>
          </a:r>
          <a:endParaRPr lang="sr-Latn-RS" sz="1400" dirty="0"/>
        </a:p>
      </dgm:t>
    </dgm:pt>
    <dgm:pt modelId="{69F32029-4F25-47EF-833E-BB56BCBCD40D}" type="parTrans" cxnId="{19E4712C-D34F-4F08-96F2-41D3612D25EE}">
      <dgm:prSet/>
      <dgm:spPr/>
      <dgm:t>
        <a:bodyPr/>
        <a:lstStyle/>
        <a:p>
          <a:endParaRPr lang="en-GB"/>
        </a:p>
      </dgm:t>
    </dgm:pt>
    <dgm:pt modelId="{9BEA324A-66B2-4738-9862-995D89150CD5}" type="sibTrans" cxnId="{19E4712C-D34F-4F08-96F2-41D3612D25EE}">
      <dgm:prSet/>
      <dgm:spPr/>
      <dgm:t>
        <a:bodyPr/>
        <a:lstStyle/>
        <a:p>
          <a:endParaRPr lang="en-GB"/>
        </a:p>
      </dgm:t>
    </dgm:pt>
    <dgm:pt modelId="{A03E479B-E7B1-45AE-9B58-C9A25EEAFEAC}">
      <dgm:prSet custT="1"/>
      <dgm:spPr/>
      <dgm:t>
        <a:bodyPr/>
        <a:lstStyle/>
        <a:p>
          <a:r>
            <a:rPr lang="en-US" sz="1400" i="1" dirty="0"/>
            <a:t>blacklist(), </a:t>
          </a:r>
          <a:r>
            <a:rPr lang="en-US" sz="1400" i="1" dirty="0" err="1"/>
            <a:t>greylist</a:t>
          </a:r>
          <a:r>
            <a:rPr lang="en-US" sz="1400" i="1" dirty="0"/>
            <a:t>() and </a:t>
          </a:r>
          <a:r>
            <a:rPr lang="en-US" sz="1400" i="1" dirty="0" err="1"/>
            <a:t>optimal_interval</a:t>
          </a:r>
          <a:r>
            <a:rPr lang="en-US" sz="1400" i="1" dirty="0"/>
            <a:t>()</a:t>
          </a:r>
          <a:r>
            <a:rPr lang="en-US" sz="1400" dirty="0"/>
            <a:t>. </a:t>
          </a:r>
          <a:endParaRPr lang="sr-Latn-RS" sz="1400" dirty="0"/>
        </a:p>
      </dgm:t>
    </dgm:pt>
    <dgm:pt modelId="{BA589085-154D-4551-A3DD-C4EF526DD2E3}" type="parTrans" cxnId="{FE37308A-38E6-4031-A63D-48F1C87DBC6F}">
      <dgm:prSet/>
      <dgm:spPr/>
      <dgm:t>
        <a:bodyPr/>
        <a:lstStyle/>
        <a:p>
          <a:endParaRPr lang="en-GB"/>
        </a:p>
      </dgm:t>
    </dgm:pt>
    <dgm:pt modelId="{86F75969-659F-4F12-8CD6-45492EC23A98}" type="sibTrans" cxnId="{FE37308A-38E6-4031-A63D-48F1C87DBC6F}">
      <dgm:prSet/>
      <dgm:spPr/>
      <dgm:t>
        <a:bodyPr/>
        <a:lstStyle/>
        <a:p>
          <a:endParaRPr lang="en-GB"/>
        </a:p>
      </dgm:t>
    </dgm:pt>
    <dgm:pt modelId="{92181CC9-C7E5-4E59-88F6-EB3DAC6ADD2E}" type="pres">
      <dgm:prSet presAssocID="{047F3EC4-A331-4A7B-B102-6284EB6FFD2B}" presName="Name0" presStyleCnt="0">
        <dgm:presLayoutVars>
          <dgm:dir/>
          <dgm:animLvl val="lvl"/>
          <dgm:resizeHandles val="exact"/>
        </dgm:presLayoutVars>
      </dgm:prSet>
      <dgm:spPr/>
      <dgm:t>
        <a:bodyPr/>
        <a:lstStyle/>
        <a:p>
          <a:endParaRPr lang="sr-Cyrl-RS"/>
        </a:p>
      </dgm:t>
    </dgm:pt>
    <dgm:pt modelId="{5D318C9D-DB03-4762-B470-836DB1E61626}" type="pres">
      <dgm:prSet presAssocID="{E69284F2-E364-4540-B74A-EC914EBA747B}" presName="linNode" presStyleCnt="0"/>
      <dgm:spPr/>
    </dgm:pt>
    <dgm:pt modelId="{5D742F46-3468-42CA-962B-A1A6E0FF6872}" type="pres">
      <dgm:prSet presAssocID="{E69284F2-E364-4540-B74A-EC914EBA747B}" presName="parentText" presStyleLbl="node1" presStyleIdx="0" presStyleCnt="4" custScaleX="55620">
        <dgm:presLayoutVars>
          <dgm:chMax val="1"/>
          <dgm:bulletEnabled val="1"/>
        </dgm:presLayoutVars>
      </dgm:prSet>
      <dgm:spPr/>
      <dgm:t>
        <a:bodyPr/>
        <a:lstStyle/>
        <a:p>
          <a:endParaRPr lang="sr-Cyrl-RS"/>
        </a:p>
      </dgm:t>
    </dgm:pt>
    <dgm:pt modelId="{67F81DF4-736A-4DAE-9315-46F6D4958A21}" type="pres">
      <dgm:prSet presAssocID="{E69284F2-E364-4540-B74A-EC914EBA747B}" presName="descendantText" presStyleLbl="alignAccFollowNode1" presStyleIdx="0" presStyleCnt="4" custScaleX="127013" custScaleY="108933">
        <dgm:presLayoutVars>
          <dgm:bulletEnabled val="1"/>
        </dgm:presLayoutVars>
      </dgm:prSet>
      <dgm:spPr/>
      <dgm:t>
        <a:bodyPr/>
        <a:lstStyle/>
        <a:p>
          <a:endParaRPr lang="sr-Cyrl-RS"/>
        </a:p>
      </dgm:t>
    </dgm:pt>
    <dgm:pt modelId="{F0F41455-6246-41D7-83FC-6ACC7D61FFD5}" type="pres">
      <dgm:prSet presAssocID="{68195C10-4B52-4A48-BE6D-87B97448E6D9}" presName="sp" presStyleCnt="0"/>
      <dgm:spPr/>
    </dgm:pt>
    <dgm:pt modelId="{C703140B-A533-49EC-B259-F86B88FA20D0}" type="pres">
      <dgm:prSet presAssocID="{0A1239E3-B6A7-46F0-85AA-61362A35E3E0}" presName="linNode" presStyleCnt="0"/>
      <dgm:spPr/>
    </dgm:pt>
    <dgm:pt modelId="{E3473161-CE2B-4DF6-A421-26250FA3968E}" type="pres">
      <dgm:prSet presAssocID="{0A1239E3-B6A7-46F0-85AA-61362A35E3E0}" presName="parentText" presStyleLbl="node1" presStyleIdx="1" presStyleCnt="4" custScaleX="51948">
        <dgm:presLayoutVars>
          <dgm:chMax val="1"/>
          <dgm:bulletEnabled val="1"/>
        </dgm:presLayoutVars>
      </dgm:prSet>
      <dgm:spPr/>
      <dgm:t>
        <a:bodyPr/>
        <a:lstStyle/>
        <a:p>
          <a:endParaRPr lang="sr-Cyrl-RS"/>
        </a:p>
      </dgm:t>
    </dgm:pt>
    <dgm:pt modelId="{F244337F-FFE0-4AD6-801F-2BC67D5FAF11}" type="pres">
      <dgm:prSet presAssocID="{0A1239E3-B6A7-46F0-85AA-61362A35E3E0}" presName="descendantText" presStyleLbl="alignAccFollowNode1" presStyleIdx="1" presStyleCnt="4" custScaleX="127013" custScaleY="108933">
        <dgm:presLayoutVars>
          <dgm:bulletEnabled val="1"/>
        </dgm:presLayoutVars>
      </dgm:prSet>
      <dgm:spPr/>
      <dgm:t>
        <a:bodyPr/>
        <a:lstStyle/>
        <a:p>
          <a:endParaRPr lang="sr-Cyrl-RS"/>
        </a:p>
      </dgm:t>
    </dgm:pt>
    <dgm:pt modelId="{673ACCC4-1B48-443D-8E4C-8FBB9ABF2EDC}" type="pres">
      <dgm:prSet presAssocID="{54B2CE81-0E97-4E56-AAFE-87108A4A564E}" presName="sp" presStyleCnt="0"/>
      <dgm:spPr/>
    </dgm:pt>
    <dgm:pt modelId="{C51A5E1D-E14B-4639-B500-CB3B14ED3DD0}" type="pres">
      <dgm:prSet presAssocID="{D3DE5C9E-72DD-4A74-A91D-DEDFB64A101F}" presName="linNode" presStyleCnt="0"/>
      <dgm:spPr/>
    </dgm:pt>
    <dgm:pt modelId="{AD48A97A-1F43-488D-B0C8-979C6CB4D392}" type="pres">
      <dgm:prSet presAssocID="{D3DE5C9E-72DD-4A74-A91D-DEDFB64A101F}" presName="parentText" presStyleLbl="node1" presStyleIdx="2" presStyleCnt="4" custScaleX="67339">
        <dgm:presLayoutVars>
          <dgm:chMax val="1"/>
          <dgm:bulletEnabled val="1"/>
        </dgm:presLayoutVars>
      </dgm:prSet>
      <dgm:spPr/>
      <dgm:t>
        <a:bodyPr/>
        <a:lstStyle/>
        <a:p>
          <a:endParaRPr lang="sr-Cyrl-RS"/>
        </a:p>
      </dgm:t>
    </dgm:pt>
    <dgm:pt modelId="{945B5F20-D58D-4D06-B69D-8A9251F1B528}" type="pres">
      <dgm:prSet presAssocID="{D3DE5C9E-72DD-4A74-A91D-DEDFB64A101F}" presName="descendantText" presStyleLbl="alignAccFollowNode1" presStyleIdx="2" presStyleCnt="4" custScaleX="172291" custScaleY="108933">
        <dgm:presLayoutVars>
          <dgm:bulletEnabled val="1"/>
        </dgm:presLayoutVars>
      </dgm:prSet>
      <dgm:spPr/>
      <dgm:t>
        <a:bodyPr/>
        <a:lstStyle/>
        <a:p>
          <a:endParaRPr lang="sr-Cyrl-RS"/>
        </a:p>
      </dgm:t>
    </dgm:pt>
    <dgm:pt modelId="{722C1355-059E-4D6A-B720-17F4D06C3540}" type="pres">
      <dgm:prSet presAssocID="{55383187-3F48-46F5-8EDD-9D6FBD49865B}" presName="sp" presStyleCnt="0"/>
      <dgm:spPr/>
    </dgm:pt>
    <dgm:pt modelId="{E2912ED2-DBEA-4E0D-BF4C-17665F7A07F4}" type="pres">
      <dgm:prSet presAssocID="{A8EBBC75-F386-4926-818F-12BF4D02B1CD}" presName="linNode" presStyleCnt="0"/>
      <dgm:spPr/>
    </dgm:pt>
    <dgm:pt modelId="{3E979005-D621-4DBE-9D36-BFF60668E901}" type="pres">
      <dgm:prSet presAssocID="{A8EBBC75-F386-4926-818F-12BF4D02B1CD}" presName="parentText" presStyleLbl="node1" presStyleIdx="3" presStyleCnt="4">
        <dgm:presLayoutVars>
          <dgm:chMax val="1"/>
          <dgm:bulletEnabled val="1"/>
        </dgm:presLayoutVars>
      </dgm:prSet>
      <dgm:spPr/>
      <dgm:t>
        <a:bodyPr/>
        <a:lstStyle/>
        <a:p>
          <a:endParaRPr lang="sr-Cyrl-RS"/>
        </a:p>
      </dgm:t>
    </dgm:pt>
    <dgm:pt modelId="{6D73ADC5-C791-418C-A4A7-339668EB7022}" type="pres">
      <dgm:prSet presAssocID="{A8EBBC75-F386-4926-818F-12BF4D02B1CD}" presName="descendantText" presStyleLbl="alignAccFollowNode1" presStyleIdx="3" presStyleCnt="4" custScaleX="218587" custScaleY="108933">
        <dgm:presLayoutVars>
          <dgm:bulletEnabled val="1"/>
        </dgm:presLayoutVars>
      </dgm:prSet>
      <dgm:spPr/>
      <dgm:t>
        <a:bodyPr/>
        <a:lstStyle/>
        <a:p>
          <a:endParaRPr lang="sr-Cyrl-RS"/>
        </a:p>
      </dgm:t>
    </dgm:pt>
  </dgm:ptLst>
  <dgm:cxnLst>
    <dgm:cxn modelId="{4F31643E-5C7B-4C90-8838-F8228F348A87}" srcId="{047F3EC4-A331-4A7B-B102-6284EB6FFD2B}" destId="{A8EBBC75-F386-4926-818F-12BF4D02B1CD}" srcOrd="3" destOrd="0" parTransId="{A4AECA88-6F25-4B23-97E8-5B943076600C}" sibTransId="{E5F50C46-3D14-4041-A7FB-2F8DF6CFF46B}"/>
    <dgm:cxn modelId="{C138D58F-BB6A-4238-B96A-FF434B1D6649}" type="presOf" srcId="{559D3C21-D31D-47F9-A709-5259A0FC20FF}" destId="{6D73ADC5-C791-418C-A4A7-339668EB7022}" srcOrd="0" destOrd="1" presId="urn:microsoft.com/office/officeart/2005/8/layout/vList5"/>
    <dgm:cxn modelId="{C47042E8-D248-407A-8619-2A17FBDB1EE4}" srcId="{D3DE5C9E-72DD-4A74-A91D-DEDFB64A101F}" destId="{3BCBDF21-4EC8-4D03-A945-C32B7253CC0F}" srcOrd="2" destOrd="0" parTransId="{611C4998-2DAB-4FB3-B11D-0A172B121959}" sibTransId="{FE97032D-7397-4AEB-8CA3-1BA653EA9095}"/>
    <dgm:cxn modelId="{19E4712C-D34F-4F08-96F2-41D3612D25EE}" srcId="{E69284F2-E364-4540-B74A-EC914EBA747B}" destId="{533A40C9-1152-4384-B4BF-1329804EB88E}" srcOrd="1" destOrd="0" parTransId="{69F32029-4F25-47EF-833E-BB56BCBCD40D}" sibTransId="{9BEA324A-66B2-4738-9862-995D89150CD5}"/>
    <dgm:cxn modelId="{F3876770-5864-4569-96C0-CD519EE58CAD}" type="presOf" srcId="{3BCBDF21-4EC8-4D03-A945-C32B7253CC0F}" destId="{945B5F20-D58D-4D06-B69D-8A9251F1B528}" srcOrd="0" destOrd="2" presId="urn:microsoft.com/office/officeart/2005/8/layout/vList5"/>
    <dgm:cxn modelId="{5F776139-0AEC-4EDA-B381-4B378D058ABF}" type="presOf" srcId="{A03E479B-E7B1-45AE-9B58-C9A25EEAFEAC}" destId="{F244337F-FFE0-4AD6-801F-2BC67D5FAF11}" srcOrd="0" destOrd="1" presId="urn:microsoft.com/office/officeart/2005/8/layout/vList5"/>
    <dgm:cxn modelId="{A4F5C87C-03C6-43FF-B5B8-1C27072A43F2}" srcId="{D3DE5C9E-72DD-4A74-A91D-DEDFB64A101F}" destId="{C54E95B4-01E9-4012-B1D9-C4358083B0C9}" srcOrd="1" destOrd="0" parTransId="{1F4B25C5-048B-4C90-BFCC-0CF0D599B9C0}" sibTransId="{C425FA6C-990A-40B9-861A-3172C529FD41}"/>
    <dgm:cxn modelId="{78A66664-6B13-4BDE-B045-6ED1A221C7D4}" srcId="{047F3EC4-A331-4A7B-B102-6284EB6FFD2B}" destId="{0A1239E3-B6A7-46F0-85AA-61362A35E3E0}" srcOrd="1" destOrd="0" parTransId="{CBF33591-458C-4838-858F-C2CF4B04D4FD}" sibTransId="{54B2CE81-0E97-4E56-AAFE-87108A4A564E}"/>
    <dgm:cxn modelId="{FE403FD0-26D5-41A1-A03F-B15026A91029}" srcId="{D3DE5C9E-72DD-4A74-A91D-DEDFB64A101F}" destId="{48EB8AE1-EBF4-4DB1-904E-CD03B58364FD}" srcOrd="3" destOrd="0" parTransId="{1B6FF0E3-BA29-4FC7-8284-11E135222B16}" sibTransId="{B615F39C-0346-4784-95D3-0A729F8BDB18}"/>
    <dgm:cxn modelId="{6393E688-B0C3-4A22-9F07-5A3DAEBB0CAC}" type="presOf" srcId="{F8ADB8C1-407A-4845-AB59-96D056D85C4B}" destId="{945B5F20-D58D-4D06-B69D-8A9251F1B528}" srcOrd="0" destOrd="0" presId="urn:microsoft.com/office/officeart/2005/8/layout/vList5"/>
    <dgm:cxn modelId="{FD0B8E58-2AD9-4CD5-8E81-82C4BA192266}" type="presOf" srcId="{48EB8AE1-EBF4-4DB1-904E-CD03B58364FD}" destId="{945B5F20-D58D-4D06-B69D-8A9251F1B528}" srcOrd="0" destOrd="3" presId="urn:microsoft.com/office/officeart/2005/8/layout/vList5"/>
    <dgm:cxn modelId="{6342A7FE-FBA8-42A0-A714-021B08CF48B1}" type="presOf" srcId="{A8EBBC75-F386-4926-818F-12BF4D02B1CD}" destId="{3E979005-D621-4DBE-9D36-BFF60668E901}" srcOrd="0" destOrd="0" presId="urn:microsoft.com/office/officeart/2005/8/layout/vList5"/>
    <dgm:cxn modelId="{DE68E427-3F82-4934-AB2D-7A6D4D977201}" srcId="{A8EBBC75-F386-4926-818F-12BF4D02B1CD}" destId="{263B8766-D226-409F-9C14-B3105A606EA0}" srcOrd="2" destOrd="0" parTransId="{EF85663F-C8A8-490D-85CB-AE9BB33739E7}" sibTransId="{BD03030B-2243-4442-8A47-0E69D41FD204}"/>
    <dgm:cxn modelId="{684C494C-31B6-4DAC-8168-802BE917B69E}" srcId="{A8EBBC75-F386-4926-818F-12BF4D02B1CD}" destId="{50F718BF-DABC-46C6-BD3D-5A64D2D8357F}" srcOrd="3" destOrd="0" parTransId="{6C1F2358-D51B-45DA-AC4F-884FB40FDD84}" sibTransId="{C76E8410-1F2F-4AE1-9D14-212D655600ED}"/>
    <dgm:cxn modelId="{4BC62401-9416-4D2F-BED0-2BDC802A7955}" type="presOf" srcId="{42F02621-B7A9-4506-B3BB-66852FA4B314}" destId="{F244337F-FFE0-4AD6-801F-2BC67D5FAF11}" srcOrd="0" destOrd="0" presId="urn:microsoft.com/office/officeart/2005/8/layout/vList5"/>
    <dgm:cxn modelId="{643B1B89-D335-4A65-BB6A-EFA07DFB5430}" type="presOf" srcId="{18908E99-4381-4AC1-BA5F-96E0FC9F47C5}" destId="{6D73ADC5-C791-418C-A4A7-339668EB7022}" srcOrd="0" destOrd="0" presId="urn:microsoft.com/office/officeart/2005/8/layout/vList5"/>
    <dgm:cxn modelId="{34DD6FF5-E03E-4059-A2F2-9752262DAF54}" srcId="{A8EBBC75-F386-4926-818F-12BF4D02B1CD}" destId="{18908E99-4381-4AC1-BA5F-96E0FC9F47C5}" srcOrd="0" destOrd="0" parTransId="{D228CAF6-0FAC-49A4-9EA5-9DF1A2E1C3D8}" sibTransId="{0564DA08-B583-45AF-A17B-6577F895E13B}"/>
    <dgm:cxn modelId="{76627596-C6E9-4FA4-A9A9-523121D467D1}" srcId="{A8EBBC75-F386-4926-818F-12BF4D02B1CD}" destId="{559D3C21-D31D-47F9-A709-5259A0FC20FF}" srcOrd="1" destOrd="0" parTransId="{0E30DFA1-8F72-4221-A4EB-D300C14ED651}" sibTransId="{EA98ED2D-7206-4004-8527-5FA0F8E5E527}"/>
    <dgm:cxn modelId="{41EAB65C-8DCC-4D64-9461-EAC9468B3799}" srcId="{E69284F2-E364-4540-B74A-EC914EBA747B}" destId="{FB5C9BFE-D2DB-4DA0-AEA1-36D5E8380C95}" srcOrd="0" destOrd="0" parTransId="{6C30BC16-965A-4C89-8071-67E92D9FE5D6}" sibTransId="{52B03E6E-629C-4A60-A9C9-D8D6184B395E}"/>
    <dgm:cxn modelId="{6DA82B18-4B42-49E0-93A4-991C291DF56E}" type="presOf" srcId="{263B8766-D226-409F-9C14-B3105A606EA0}" destId="{6D73ADC5-C791-418C-A4A7-339668EB7022}" srcOrd="0" destOrd="2" presId="urn:microsoft.com/office/officeart/2005/8/layout/vList5"/>
    <dgm:cxn modelId="{4EC5D4DD-6D2F-4132-B741-8AA971056605}" srcId="{047F3EC4-A331-4A7B-B102-6284EB6FFD2B}" destId="{E69284F2-E364-4540-B74A-EC914EBA747B}" srcOrd="0" destOrd="0" parTransId="{02B197DD-E80B-47CB-A3E0-221AE2DC3956}" sibTransId="{68195C10-4B52-4A48-BE6D-87B97448E6D9}"/>
    <dgm:cxn modelId="{23D2D1B4-26F5-4E2F-84B5-B799773C5A06}" type="presOf" srcId="{C54E95B4-01E9-4012-B1D9-C4358083B0C9}" destId="{945B5F20-D58D-4D06-B69D-8A9251F1B528}" srcOrd="0" destOrd="1" presId="urn:microsoft.com/office/officeart/2005/8/layout/vList5"/>
    <dgm:cxn modelId="{7297E446-4258-4DEA-A21F-717E1144108A}" type="presOf" srcId="{50F718BF-DABC-46C6-BD3D-5A64D2D8357F}" destId="{6D73ADC5-C791-418C-A4A7-339668EB7022}" srcOrd="0" destOrd="3" presId="urn:microsoft.com/office/officeart/2005/8/layout/vList5"/>
    <dgm:cxn modelId="{143A4CC5-809F-4005-9789-7067F5FE168A}" type="presOf" srcId="{0A1239E3-B6A7-46F0-85AA-61362A35E3E0}" destId="{E3473161-CE2B-4DF6-A421-26250FA3968E}" srcOrd="0" destOrd="0" presId="urn:microsoft.com/office/officeart/2005/8/layout/vList5"/>
    <dgm:cxn modelId="{9F6C354B-40D7-434F-AB5C-5CC2F3C971D1}" srcId="{0A1239E3-B6A7-46F0-85AA-61362A35E3E0}" destId="{42F02621-B7A9-4506-B3BB-66852FA4B314}" srcOrd="0" destOrd="0" parTransId="{D2870594-6AEC-4AE5-86E8-C81635FD02BE}" sibTransId="{22E700A5-4D61-4A68-9509-DE43F0FAC725}"/>
    <dgm:cxn modelId="{39D2E688-C6A8-43D5-91C2-7B94080EF0B8}" type="presOf" srcId="{533A40C9-1152-4384-B4BF-1329804EB88E}" destId="{67F81DF4-736A-4DAE-9315-46F6D4958A21}" srcOrd="0" destOrd="1" presId="urn:microsoft.com/office/officeart/2005/8/layout/vList5"/>
    <dgm:cxn modelId="{4AA2C1B3-FBDB-4F35-83BD-4457AA15A9D7}" type="presOf" srcId="{047F3EC4-A331-4A7B-B102-6284EB6FFD2B}" destId="{92181CC9-C7E5-4E59-88F6-EB3DAC6ADD2E}" srcOrd="0" destOrd="0" presId="urn:microsoft.com/office/officeart/2005/8/layout/vList5"/>
    <dgm:cxn modelId="{9BC22718-D4B9-4444-8399-66DA04494C5D}" type="presOf" srcId="{FB5C9BFE-D2DB-4DA0-AEA1-36D5E8380C95}" destId="{67F81DF4-736A-4DAE-9315-46F6D4958A21}" srcOrd="0" destOrd="0" presId="urn:microsoft.com/office/officeart/2005/8/layout/vList5"/>
    <dgm:cxn modelId="{FE37308A-38E6-4031-A63D-48F1C87DBC6F}" srcId="{0A1239E3-B6A7-46F0-85AA-61362A35E3E0}" destId="{A03E479B-E7B1-45AE-9B58-C9A25EEAFEAC}" srcOrd="1" destOrd="0" parTransId="{BA589085-154D-4551-A3DD-C4EF526DD2E3}" sibTransId="{86F75969-659F-4F12-8CD6-45492EC23A98}"/>
    <dgm:cxn modelId="{15F8300B-DC84-46F0-9527-05D6F96EF874}" srcId="{047F3EC4-A331-4A7B-B102-6284EB6FFD2B}" destId="{D3DE5C9E-72DD-4A74-A91D-DEDFB64A101F}" srcOrd="2" destOrd="0" parTransId="{BAEA1234-1B4D-452A-AD29-03BA8E06C06F}" sibTransId="{55383187-3F48-46F5-8EDD-9D6FBD49865B}"/>
    <dgm:cxn modelId="{2CD70082-0284-4D0E-92D0-90D36ED4062C}" type="presOf" srcId="{E69284F2-E364-4540-B74A-EC914EBA747B}" destId="{5D742F46-3468-42CA-962B-A1A6E0FF6872}" srcOrd="0" destOrd="0" presId="urn:microsoft.com/office/officeart/2005/8/layout/vList5"/>
    <dgm:cxn modelId="{4E83D6DB-B931-4179-BB2D-761A3909E9AE}" srcId="{D3DE5C9E-72DD-4A74-A91D-DEDFB64A101F}" destId="{F8ADB8C1-407A-4845-AB59-96D056D85C4B}" srcOrd="0" destOrd="0" parTransId="{391D2F51-4D94-42AC-8EB0-566A605E549B}" sibTransId="{33594831-D1D5-4CFB-BD59-9069CA0DF291}"/>
    <dgm:cxn modelId="{544C7F9D-69CE-43FC-9238-6EB2DA8359FA}" type="presOf" srcId="{D3DE5C9E-72DD-4A74-A91D-DEDFB64A101F}" destId="{AD48A97A-1F43-488D-B0C8-979C6CB4D392}" srcOrd="0" destOrd="0" presId="urn:microsoft.com/office/officeart/2005/8/layout/vList5"/>
    <dgm:cxn modelId="{A61F4271-86B8-4E4E-B357-2BE86179DBCD}" type="presParOf" srcId="{92181CC9-C7E5-4E59-88F6-EB3DAC6ADD2E}" destId="{5D318C9D-DB03-4762-B470-836DB1E61626}" srcOrd="0" destOrd="0" presId="urn:microsoft.com/office/officeart/2005/8/layout/vList5"/>
    <dgm:cxn modelId="{6274E527-4453-43E9-B96B-07CCEAEBE094}" type="presParOf" srcId="{5D318C9D-DB03-4762-B470-836DB1E61626}" destId="{5D742F46-3468-42CA-962B-A1A6E0FF6872}" srcOrd="0" destOrd="0" presId="urn:microsoft.com/office/officeart/2005/8/layout/vList5"/>
    <dgm:cxn modelId="{528D90DC-E63B-4072-A634-157925879AE5}" type="presParOf" srcId="{5D318C9D-DB03-4762-B470-836DB1E61626}" destId="{67F81DF4-736A-4DAE-9315-46F6D4958A21}" srcOrd="1" destOrd="0" presId="urn:microsoft.com/office/officeart/2005/8/layout/vList5"/>
    <dgm:cxn modelId="{1FDF9FE5-E3E1-4C46-89A9-7AFC14883C5D}" type="presParOf" srcId="{92181CC9-C7E5-4E59-88F6-EB3DAC6ADD2E}" destId="{F0F41455-6246-41D7-83FC-6ACC7D61FFD5}" srcOrd="1" destOrd="0" presId="urn:microsoft.com/office/officeart/2005/8/layout/vList5"/>
    <dgm:cxn modelId="{B599C61D-0E2F-4086-AA4C-E5EA1D29A8CD}" type="presParOf" srcId="{92181CC9-C7E5-4E59-88F6-EB3DAC6ADD2E}" destId="{C703140B-A533-49EC-B259-F86B88FA20D0}" srcOrd="2" destOrd="0" presId="urn:microsoft.com/office/officeart/2005/8/layout/vList5"/>
    <dgm:cxn modelId="{44AF863F-6E65-4985-A63A-D7646343D392}" type="presParOf" srcId="{C703140B-A533-49EC-B259-F86B88FA20D0}" destId="{E3473161-CE2B-4DF6-A421-26250FA3968E}" srcOrd="0" destOrd="0" presId="urn:microsoft.com/office/officeart/2005/8/layout/vList5"/>
    <dgm:cxn modelId="{080B0519-7729-4F0A-B5E1-AA95568DADB9}" type="presParOf" srcId="{C703140B-A533-49EC-B259-F86B88FA20D0}" destId="{F244337F-FFE0-4AD6-801F-2BC67D5FAF11}" srcOrd="1" destOrd="0" presId="urn:microsoft.com/office/officeart/2005/8/layout/vList5"/>
    <dgm:cxn modelId="{28B9CA54-920C-46A2-8B38-B550824DD137}" type="presParOf" srcId="{92181CC9-C7E5-4E59-88F6-EB3DAC6ADD2E}" destId="{673ACCC4-1B48-443D-8E4C-8FBB9ABF2EDC}" srcOrd="3" destOrd="0" presId="urn:microsoft.com/office/officeart/2005/8/layout/vList5"/>
    <dgm:cxn modelId="{70521E7F-F633-4F5A-8B86-549ABB400E38}" type="presParOf" srcId="{92181CC9-C7E5-4E59-88F6-EB3DAC6ADD2E}" destId="{C51A5E1D-E14B-4639-B500-CB3B14ED3DD0}" srcOrd="4" destOrd="0" presId="urn:microsoft.com/office/officeart/2005/8/layout/vList5"/>
    <dgm:cxn modelId="{2C68B4E2-ED85-4724-9F59-63CF09C84B95}" type="presParOf" srcId="{C51A5E1D-E14B-4639-B500-CB3B14ED3DD0}" destId="{AD48A97A-1F43-488D-B0C8-979C6CB4D392}" srcOrd="0" destOrd="0" presId="urn:microsoft.com/office/officeart/2005/8/layout/vList5"/>
    <dgm:cxn modelId="{A42784D7-5543-458A-83E1-49F473E25404}" type="presParOf" srcId="{C51A5E1D-E14B-4639-B500-CB3B14ED3DD0}" destId="{945B5F20-D58D-4D06-B69D-8A9251F1B528}" srcOrd="1" destOrd="0" presId="urn:microsoft.com/office/officeart/2005/8/layout/vList5"/>
    <dgm:cxn modelId="{08862441-8177-48EB-8044-62A414D4F8C1}" type="presParOf" srcId="{92181CC9-C7E5-4E59-88F6-EB3DAC6ADD2E}" destId="{722C1355-059E-4D6A-B720-17F4D06C3540}" srcOrd="5" destOrd="0" presId="urn:microsoft.com/office/officeart/2005/8/layout/vList5"/>
    <dgm:cxn modelId="{5377F5CE-0D59-45E3-ACC7-DC268BE9ED4E}" type="presParOf" srcId="{92181CC9-C7E5-4E59-88F6-EB3DAC6ADD2E}" destId="{E2912ED2-DBEA-4E0D-BF4C-17665F7A07F4}" srcOrd="6" destOrd="0" presId="urn:microsoft.com/office/officeart/2005/8/layout/vList5"/>
    <dgm:cxn modelId="{DD9CB302-A9D0-4838-94BA-9D21C7A58CF1}" type="presParOf" srcId="{E2912ED2-DBEA-4E0D-BF4C-17665F7A07F4}" destId="{3E979005-D621-4DBE-9D36-BFF60668E901}" srcOrd="0" destOrd="0" presId="urn:microsoft.com/office/officeart/2005/8/layout/vList5"/>
    <dgm:cxn modelId="{35B1306C-92F4-4ED9-B208-011EA310893F}" type="presParOf" srcId="{E2912ED2-DBEA-4E0D-BF4C-17665F7A07F4}" destId="{6D73ADC5-C791-418C-A4A7-339668EB70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7F3EC4-A331-4A7B-B102-6284EB6FFD2B}"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GB"/>
        </a:p>
      </dgm:t>
    </dgm:pt>
    <dgm:pt modelId="{50F718BF-DABC-46C6-BD3D-5A64D2D8357F}">
      <dgm:prSet custT="1"/>
      <dgm:spPr/>
      <dgm:t>
        <a:bodyPr/>
        <a:lstStyle/>
        <a:p>
          <a:r>
            <a:rPr lang="en-GB" sz="2000" noProof="0" dirty="0"/>
            <a:t>Analytic hierarchy process (</a:t>
          </a:r>
          <a:r>
            <a:rPr lang="en-GB" sz="2000" noProof="0" dirty="0" err="1"/>
            <a:t>AHP</a:t>
          </a:r>
          <a:r>
            <a:rPr lang="en-GB" sz="2000" noProof="0" dirty="0"/>
            <a:t>)</a:t>
          </a:r>
          <a:endParaRPr lang="en-GB" sz="1400" noProof="0" dirty="0"/>
        </a:p>
      </dgm:t>
    </dgm:pt>
    <dgm:pt modelId="{6C1F2358-D51B-45DA-AC4F-884FB40FDD84}" type="parTrans" cxnId="{684C494C-31B6-4DAC-8168-802BE917B69E}">
      <dgm:prSet/>
      <dgm:spPr/>
      <dgm:t>
        <a:bodyPr/>
        <a:lstStyle/>
        <a:p>
          <a:endParaRPr lang="en-GB"/>
        </a:p>
      </dgm:t>
    </dgm:pt>
    <dgm:pt modelId="{C76E8410-1F2F-4AE1-9D14-212D655600ED}" type="sibTrans" cxnId="{684C494C-31B6-4DAC-8168-802BE917B69E}">
      <dgm:prSet/>
      <dgm:spPr/>
      <dgm:t>
        <a:bodyPr/>
        <a:lstStyle/>
        <a:p>
          <a:endParaRPr lang="en-GB"/>
        </a:p>
      </dgm:t>
    </dgm:pt>
    <dgm:pt modelId="{6CFAA2F7-7484-4C89-B045-58C957D890CF}">
      <dgm:prSet custT="1"/>
      <dgm:spPr/>
      <dgm:t>
        <a:bodyPr/>
        <a:lstStyle/>
        <a:p>
          <a:r>
            <a:rPr lang="en-US" sz="1400" dirty="0"/>
            <a:t>each feature value converted to a value from 0 to 100 </a:t>
          </a:r>
          <a:endParaRPr lang="sr-Latn-RS" sz="1400" dirty="0"/>
        </a:p>
      </dgm:t>
    </dgm:pt>
    <dgm:pt modelId="{31242427-0F6F-4586-8516-4458BCB3D8DD}" type="parTrans" cxnId="{3320E123-BB98-4510-8B23-90405989890B}">
      <dgm:prSet/>
      <dgm:spPr/>
      <dgm:t>
        <a:bodyPr/>
        <a:lstStyle/>
        <a:p>
          <a:endParaRPr lang="en-GB"/>
        </a:p>
      </dgm:t>
    </dgm:pt>
    <dgm:pt modelId="{B681B096-082E-402C-8E5B-A29EC4579AF2}" type="sibTrans" cxnId="{3320E123-BB98-4510-8B23-90405989890B}">
      <dgm:prSet/>
      <dgm:spPr/>
      <dgm:t>
        <a:bodyPr/>
        <a:lstStyle/>
        <a:p>
          <a:endParaRPr lang="en-GB"/>
        </a:p>
      </dgm:t>
    </dgm:pt>
    <dgm:pt modelId="{E8C1CC2C-ADCA-44D0-A9DD-329392F5440B}">
      <dgm:prSet custT="1"/>
      <dgm:spPr/>
      <dgm:t>
        <a:bodyPr/>
        <a:lstStyle/>
        <a:p>
          <a:r>
            <a:rPr lang="en-US" sz="1400" dirty="0"/>
            <a:t>numerical weight (priority) assigned to it </a:t>
          </a:r>
          <a:endParaRPr lang="sr-Latn-RS" sz="1400" dirty="0"/>
        </a:p>
      </dgm:t>
    </dgm:pt>
    <dgm:pt modelId="{C850D6F2-F561-4725-9112-8CCDD3EC97A9}" type="parTrans" cxnId="{9C044E24-7FE2-4B61-B130-A752CCA81FD8}">
      <dgm:prSet/>
      <dgm:spPr/>
      <dgm:t>
        <a:bodyPr/>
        <a:lstStyle/>
        <a:p>
          <a:endParaRPr lang="en-GB"/>
        </a:p>
      </dgm:t>
    </dgm:pt>
    <dgm:pt modelId="{583F2499-CDEC-46F9-8E0C-896E6FC67237}" type="sibTrans" cxnId="{9C044E24-7FE2-4B61-B130-A752CCA81FD8}">
      <dgm:prSet/>
      <dgm:spPr/>
      <dgm:t>
        <a:bodyPr/>
        <a:lstStyle/>
        <a:p>
          <a:endParaRPr lang="en-GB"/>
        </a:p>
      </dgm:t>
    </dgm:pt>
    <dgm:pt modelId="{B226A34B-2CF4-424A-85D6-1CAF8F5129FB}">
      <dgm:prSet custT="1"/>
      <dgm:spPr/>
      <dgm:t>
        <a:bodyPr/>
        <a:lstStyle/>
        <a:p>
          <a:r>
            <a:rPr lang="en-US" sz="1400" dirty="0"/>
            <a:t>the sum of all weights is 1 </a:t>
          </a:r>
          <a:r>
            <a:rPr lang="sr-Latn-RS" sz="1400" u="sng" dirty="0"/>
            <a:t> </a:t>
          </a:r>
          <a:endParaRPr lang="sr-Latn-RS" sz="1400" dirty="0"/>
        </a:p>
      </dgm:t>
    </dgm:pt>
    <dgm:pt modelId="{31C2E678-CDFD-431F-BED5-E01892EEEC16}" type="parTrans" cxnId="{852922BC-FE22-406B-8A54-047A2343534E}">
      <dgm:prSet/>
      <dgm:spPr/>
      <dgm:t>
        <a:bodyPr/>
        <a:lstStyle/>
        <a:p>
          <a:endParaRPr lang="en-GB"/>
        </a:p>
      </dgm:t>
    </dgm:pt>
    <dgm:pt modelId="{DC539D53-CC24-41AC-816B-738933E736BC}" type="sibTrans" cxnId="{852922BC-FE22-406B-8A54-047A2343534E}">
      <dgm:prSet/>
      <dgm:spPr/>
      <dgm:t>
        <a:bodyPr/>
        <a:lstStyle/>
        <a:p>
          <a:endParaRPr lang="en-GB"/>
        </a:p>
      </dgm:t>
    </dgm:pt>
    <dgm:pt modelId="{B07950E8-0A4C-4254-B54D-FCBCD42A586C}">
      <dgm:prSet custT="1"/>
      <dgm:spPr/>
      <dgm:t>
        <a:bodyPr/>
        <a:lstStyle/>
        <a:p>
          <a:r>
            <a:rPr lang="en-US" sz="1800" dirty="0"/>
            <a:t>Precision calculated on evaluation set</a:t>
          </a:r>
          <a:endParaRPr lang="sr-Latn-RS" sz="1800" dirty="0"/>
        </a:p>
      </dgm:t>
    </dgm:pt>
    <dgm:pt modelId="{6187183F-6B62-4889-9F8C-433D99ADB5DD}" type="parTrans" cxnId="{8F1F086F-790C-4D4E-A9B5-9A3B64663DB5}">
      <dgm:prSet/>
      <dgm:spPr/>
      <dgm:t>
        <a:bodyPr/>
        <a:lstStyle/>
        <a:p>
          <a:endParaRPr lang="en-GB"/>
        </a:p>
      </dgm:t>
    </dgm:pt>
    <dgm:pt modelId="{DD4BBA8C-4CDD-4035-91E1-4018D120F5A3}" type="sibTrans" cxnId="{8F1F086F-790C-4D4E-A9B5-9A3B64663DB5}">
      <dgm:prSet/>
      <dgm:spPr/>
      <dgm:t>
        <a:bodyPr/>
        <a:lstStyle/>
        <a:p>
          <a:endParaRPr lang="en-GB"/>
        </a:p>
      </dgm:t>
    </dgm:pt>
    <dgm:pt modelId="{18041ACD-A8E3-4B25-BAD0-44CBCC5B02D1}">
      <dgm:prSet custT="1"/>
      <dgm:spPr/>
      <dgm:t>
        <a:bodyPr/>
        <a:lstStyle/>
        <a:p>
          <a:r>
            <a:rPr lang="en-US" sz="1400" dirty="0"/>
            <a:t>for the first 100 ranked, the precision was</a:t>
          </a:r>
          <a:r>
            <a:rPr lang="sr-Latn-RS" sz="1400" dirty="0"/>
            <a:t> </a:t>
          </a:r>
          <a:r>
            <a:rPr lang="en-US" sz="1400" dirty="0"/>
            <a:t>0.77</a:t>
          </a:r>
          <a:endParaRPr lang="sr-Latn-RS" sz="1400" dirty="0"/>
        </a:p>
      </dgm:t>
    </dgm:pt>
    <dgm:pt modelId="{0E6EB8BC-439C-4B14-9084-541B29CEFBF2}" type="parTrans" cxnId="{D972A789-FDB7-4AD0-80E1-247D3C508E8A}">
      <dgm:prSet/>
      <dgm:spPr/>
      <dgm:t>
        <a:bodyPr/>
        <a:lstStyle/>
        <a:p>
          <a:endParaRPr lang="en-GB"/>
        </a:p>
      </dgm:t>
    </dgm:pt>
    <dgm:pt modelId="{7D35D634-A358-479C-8D2F-40B0E3A67945}" type="sibTrans" cxnId="{D972A789-FDB7-4AD0-80E1-247D3C508E8A}">
      <dgm:prSet/>
      <dgm:spPr/>
      <dgm:t>
        <a:bodyPr/>
        <a:lstStyle/>
        <a:p>
          <a:endParaRPr lang="en-GB"/>
        </a:p>
      </dgm:t>
    </dgm:pt>
    <dgm:pt modelId="{E2F8B426-1B44-438E-AC26-2A7EE9D24C6F}">
      <dgm:prSet custT="1"/>
      <dgm:spPr/>
      <dgm:t>
        <a:bodyPr/>
        <a:lstStyle/>
        <a:p>
          <a:r>
            <a:rPr lang="en-US" sz="1400" dirty="0"/>
            <a:t>for the first 200 the precision was 0.70</a:t>
          </a:r>
          <a:endParaRPr lang="sr-Latn-RS" sz="1400" dirty="0"/>
        </a:p>
      </dgm:t>
    </dgm:pt>
    <dgm:pt modelId="{3CFCD604-40A5-49C4-97EB-124DC6124322}" type="parTrans" cxnId="{A2C7AE5C-9177-4BF9-8A04-23CCA70D234F}">
      <dgm:prSet/>
      <dgm:spPr/>
      <dgm:t>
        <a:bodyPr/>
        <a:lstStyle/>
        <a:p>
          <a:endParaRPr lang="en-GB"/>
        </a:p>
      </dgm:t>
    </dgm:pt>
    <dgm:pt modelId="{1332575D-CCB7-44C3-9C1B-4864132A3123}" type="sibTrans" cxnId="{A2C7AE5C-9177-4BF9-8A04-23CCA70D234F}">
      <dgm:prSet/>
      <dgm:spPr/>
      <dgm:t>
        <a:bodyPr/>
        <a:lstStyle/>
        <a:p>
          <a:endParaRPr lang="en-GB"/>
        </a:p>
      </dgm:t>
    </dgm:pt>
    <dgm:pt modelId="{752C8B4F-6749-407E-8B29-0214B06F11A0}">
      <dgm:prSet custT="1"/>
      <dgm:spPr/>
      <dgm:t>
        <a:bodyPr/>
        <a:lstStyle/>
        <a:p>
          <a:r>
            <a:rPr lang="en-US" sz="1400" dirty="0"/>
            <a:t>for the first 400 the precision was 0.65 </a:t>
          </a:r>
          <a:endParaRPr lang="sr-Latn-RS" sz="1400" dirty="0"/>
        </a:p>
      </dgm:t>
    </dgm:pt>
    <dgm:pt modelId="{72756B4F-C8F3-43DA-B7B6-9AC2623C25CE}" type="parTrans" cxnId="{23CB238E-3847-46C3-B4A0-15AF8F2DA6E5}">
      <dgm:prSet/>
      <dgm:spPr/>
      <dgm:t>
        <a:bodyPr/>
        <a:lstStyle/>
        <a:p>
          <a:endParaRPr lang="en-GB"/>
        </a:p>
      </dgm:t>
    </dgm:pt>
    <dgm:pt modelId="{C2D2C83D-D594-43C6-BCD8-2E567AC3EB75}" type="sibTrans" cxnId="{23CB238E-3847-46C3-B4A0-15AF8F2DA6E5}">
      <dgm:prSet/>
      <dgm:spPr/>
      <dgm:t>
        <a:bodyPr/>
        <a:lstStyle/>
        <a:p>
          <a:endParaRPr lang="en-GB"/>
        </a:p>
      </dgm:t>
    </dgm:pt>
    <dgm:pt modelId="{C5CF8522-7991-422F-B2FA-E4C38F1AAD81}">
      <dgm:prSet custT="1"/>
      <dgm:spPr/>
      <dgm:t>
        <a:bodyPr/>
        <a:lstStyle/>
        <a:p>
          <a:r>
            <a:rPr lang="en-US" sz="1400" dirty="0"/>
            <a:t>for the first 1000 the precision was 0.6</a:t>
          </a:r>
          <a:endParaRPr lang="sr-Latn-RS" sz="1400" dirty="0"/>
        </a:p>
      </dgm:t>
    </dgm:pt>
    <dgm:pt modelId="{29E8E49F-A056-435C-BB9B-D53AF9A621B9}" type="parTrans" cxnId="{B550854D-E55C-4024-9550-E88E525B0299}">
      <dgm:prSet/>
      <dgm:spPr/>
      <dgm:t>
        <a:bodyPr/>
        <a:lstStyle/>
        <a:p>
          <a:endParaRPr lang="en-GB"/>
        </a:p>
      </dgm:t>
    </dgm:pt>
    <dgm:pt modelId="{2BB54467-D854-4969-A07E-4904DCBA8AA3}" type="sibTrans" cxnId="{B550854D-E55C-4024-9550-E88E525B0299}">
      <dgm:prSet/>
      <dgm:spPr/>
      <dgm:t>
        <a:bodyPr/>
        <a:lstStyle/>
        <a:p>
          <a:endParaRPr lang="en-GB"/>
        </a:p>
      </dgm:t>
    </dgm:pt>
    <dgm:pt modelId="{317EFD71-4358-447D-A553-F444A4A0C708}">
      <dgm:prSet custT="1"/>
      <dgm:spPr/>
      <dgm:t>
        <a:bodyPr/>
        <a:lstStyle/>
        <a:p>
          <a:r>
            <a:rPr lang="sr-Latn-RS" sz="2000" dirty="0" err="1"/>
            <a:t>Imp</a:t>
          </a:r>
          <a:r>
            <a:rPr lang="en-US" sz="2000" dirty="0" err="1"/>
            <a:t>ro</a:t>
          </a:r>
          <a:r>
            <a:rPr lang="sr-Latn-RS" sz="2000" dirty="0"/>
            <a:t>-</a:t>
          </a:r>
          <a:r>
            <a:rPr lang="en-US" sz="2000" dirty="0" err="1"/>
            <a:t>ve</a:t>
          </a:r>
          <a:r>
            <a:rPr lang="sr-Latn-RS" sz="2000" dirty="0" err="1"/>
            <a:t>ment</a:t>
          </a:r>
          <a:endParaRPr lang="sr-Latn-RS" sz="2000" dirty="0"/>
        </a:p>
      </dgm:t>
    </dgm:pt>
    <dgm:pt modelId="{74CA5C20-3DDB-434F-9E3A-67DA009F26F4}" type="parTrans" cxnId="{C7096EC7-2654-4935-B00C-136E86F49390}">
      <dgm:prSet/>
      <dgm:spPr/>
      <dgm:t>
        <a:bodyPr/>
        <a:lstStyle/>
        <a:p>
          <a:endParaRPr lang="en-GB"/>
        </a:p>
      </dgm:t>
    </dgm:pt>
    <dgm:pt modelId="{ABF64457-C5D5-4654-90E2-C81D252A46D8}" type="sibTrans" cxnId="{C7096EC7-2654-4935-B00C-136E86F49390}">
      <dgm:prSet/>
      <dgm:spPr/>
      <dgm:t>
        <a:bodyPr/>
        <a:lstStyle/>
        <a:p>
          <a:endParaRPr lang="en-GB"/>
        </a:p>
      </dgm:t>
    </dgm:pt>
    <dgm:pt modelId="{737742DF-5881-48A6-A05B-49D776FDC1C0}">
      <dgm:prSet custT="1"/>
      <dgm:spPr/>
      <dgm:t>
        <a:bodyPr/>
        <a:lstStyle/>
        <a:p>
          <a:r>
            <a:rPr lang="en-GB" sz="1400" noProof="0" dirty="0"/>
            <a:t>additional rules: evaluators noticed patterns indicating inadequacy </a:t>
          </a:r>
        </a:p>
      </dgm:t>
    </dgm:pt>
    <dgm:pt modelId="{58CF7C9C-FC5F-4C6E-93D0-1E6364A4E416}" type="parTrans" cxnId="{74732680-7BAB-439E-8818-0D46E3C9952C}">
      <dgm:prSet/>
      <dgm:spPr/>
      <dgm:t>
        <a:bodyPr/>
        <a:lstStyle/>
        <a:p>
          <a:endParaRPr lang="en-GB"/>
        </a:p>
      </dgm:t>
    </dgm:pt>
    <dgm:pt modelId="{60C918EA-BF77-45C4-8AD3-5E85A5B4ACF8}" type="sibTrans" cxnId="{74732680-7BAB-439E-8818-0D46E3C9952C}">
      <dgm:prSet/>
      <dgm:spPr/>
      <dgm:t>
        <a:bodyPr/>
        <a:lstStyle/>
        <a:p>
          <a:endParaRPr lang="en-GB"/>
        </a:p>
      </dgm:t>
    </dgm:pt>
    <dgm:pt modelId="{DB3DA745-AF9B-4069-9C5D-EF07C86DF4A8}">
      <dgm:prSet custT="1"/>
      <dgm:spPr/>
      <dgm:t>
        <a:bodyPr/>
        <a:lstStyle/>
        <a:p>
          <a:r>
            <a:rPr lang="en-GB" sz="1400" noProof="0" dirty="0"/>
            <a:t>sentences beginning with adverbs of time and place - because they often need the preceding context (</a:t>
          </a:r>
          <a:r>
            <a:rPr lang="en-GB" sz="1400" i="1" noProof="0" dirty="0" err="1"/>
            <a:t>Onda</a:t>
          </a:r>
          <a:r>
            <a:rPr lang="en-GB" sz="1400" i="1" noProof="0" dirty="0"/>
            <a:t> </a:t>
          </a:r>
          <a:r>
            <a:rPr lang="en-GB" sz="1400" i="1" noProof="0" dirty="0" err="1"/>
            <a:t>sam</a:t>
          </a:r>
          <a:r>
            <a:rPr lang="en-GB" sz="1400" i="1" noProof="0" dirty="0"/>
            <a:t> </a:t>
          </a:r>
          <a:r>
            <a:rPr lang="en-GB" sz="1400" i="1" noProof="0" dirty="0" err="1"/>
            <a:t>otputovao</a:t>
          </a:r>
          <a:r>
            <a:rPr lang="en-GB" sz="1400" i="1" noProof="0" dirty="0"/>
            <a:t>. ’Then I left’</a:t>
          </a:r>
          <a:r>
            <a:rPr lang="en-GB" sz="1400" noProof="0" dirty="0"/>
            <a:t>). </a:t>
          </a:r>
        </a:p>
      </dgm:t>
    </dgm:pt>
    <dgm:pt modelId="{A60D8A2F-7445-4C42-B622-39BB8357E71A}" type="parTrans" cxnId="{87C3B401-1BCE-48DB-B7A9-269B5CADDE25}">
      <dgm:prSet/>
      <dgm:spPr/>
      <dgm:t>
        <a:bodyPr/>
        <a:lstStyle/>
        <a:p>
          <a:endParaRPr lang="en-GB"/>
        </a:p>
      </dgm:t>
    </dgm:pt>
    <dgm:pt modelId="{BBC86B7F-C214-4593-8405-D236736F917B}" type="sibTrans" cxnId="{87C3B401-1BCE-48DB-B7A9-269B5CADDE25}">
      <dgm:prSet/>
      <dgm:spPr/>
      <dgm:t>
        <a:bodyPr/>
        <a:lstStyle/>
        <a:p>
          <a:endParaRPr lang="en-GB"/>
        </a:p>
      </dgm:t>
    </dgm:pt>
    <dgm:pt modelId="{2A9C44BC-BEBB-4D6E-9D2B-D8E27BE91A3A}">
      <dgm:prSet custT="1"/>
      <dgm:spPr/>
      <dgm:t>
        <a:bodyPr/>
        <a:lstStyle/>
        <a:p>
          <a:r>
            <a:rPr lang="en-GB" sz="1400" noProof="0" dirty="0"/>
            <a:t>sentences without a verb, etc.</a:t>
          </a:r>
        </a:p>
      </dgm:t>
    </dgm:pt>
    <dgm:pt modelId="{336837CA-A1F5-4657-9D30-5730C650360E}" type="parTrans" cxnId="{5D58AA5B-E63B-4EBC-9EA2-7CA48344BAE2}">
      <dgm:prSet/>
      <dgm:spPr/>
      <dgm:t>
        <a:bodyPr/>
        <a:lstStyle/>
        <a:p>
          <a:endParaRPr lang="en-GB"/>
        </a:p>
      </dgm:t>
    </dgm:pt>
    <dgm:pt modelId="{59665AF6-A402-47C6-85E3-FA54A51CC6E3}" type="sibTrans" cxnId="{5D58AA5B-E63B-4EBC-9EA2-7CA48344BAE2}">
      <dgm:prSet/>
      <dgm:spPr/>
      <dgm:t>
        <a:bodyPr/>
        <a:lstStyle/>
        <a:p>
          <a:endParaRPr lang="en-GB"/>
        </a:p>
      </dgm:t>
    </dgm:pt>
    <dgm:pt modelId="{1E34C36E-BDC1-468F-A5DC-18334B54C739}">
      <dgm:prSet custT="1"/>
      <dgm:spPr/>
      <dgm:t>
        <a:bodyPr/>
        <a:lstStyle/>
        <a:p>
          <a:r>
            <a:rPr lang="sr-Latn-RS" sz="2000" dirty="0"/>
            <a:t>Ranking </a:t>
          </a:r>
        </a:p>
      </dgm:t>
    </dgm:pt>
    <dgm:pt modelId="{72A76A93-743C-42FA-A497-B45F784FA5C6}" type="parTrans" cxnId="{6827193E-2A20-4988-A8CD-96DFE79D0A54}">
      <dgm:prSet/>
      <dgm:spPr/>
      <dgm:t>
        <a:bodyPr/>
        <a:lstStyle/>
        <a:p>
          <a:endParaRPr lang="en-GB"/>
        </a:p>
      </dgm:t>
    </dgm:pt>
    <dgm:pt modelId="{8557CEF8-B615-44E7-B38B-2B8E50EF8FDE}" type="sibTrans" cxnId="{6827193E-2A20-4988-A8CD-96DFE79D0A54}">
      <dgm:prSet/>
      <dgm:spPr/>
      <dgm:t>
        <a:bodyPr/>
        <a:lstStyle/>
        <a:p>
          <a:endParaRPr lang="en-GB"/>
        </a:p>
      </dgm:t>
    </dgm:pt>
    <dgm:pt modelId="{69DC7630-9AE1-4996-AFDE-92D2CEE96355}">
      <dgm:prSet custT="1"/>
      <dgm:spPr/>
      <dgm:t>
        <a:bodyPr/>
        <a:lstStyle/>
        <a:p>
          <a:r>
            <a:rPr lang="en-US" sz="1400" dirty="0"/>
            <a:t>weighted sum of feature score values</a:t>
          </a:r>
          <a:endParaRPr lang="sr-Latn-RS" sz="1400" dirty="0"/>
        </a:p>
      </dgm:t>
    </dgm:pt>
    <dgm:pt modelId="{FDCDADFF-EA95-4DA3-9DF6-ABA537F157EB}" type="parTrans" cxnId="{B63A5A89-7F62-4D43-BF4A-54BC83214362}">
      <dgm:prSet/>
      <dgm:spPr/>
      <dgm:t>
        <a:bodyPr/>
        <a:lstStyle/>
        <a:p>
          <a:endParaRPr lang="en-GB"/>
        </a:p>
      </dgm:t>
    </dgm:pt>
    <dgm:pt modelId="{2CFC5BEC-62EC-4D28-B5EC-CB95DB2AA6FA}" type="sibTrans" cxnId="{B63A5A89-7F62-4D43-BF4A-54BC83214362}">
      <dgm:prSet/>
      <dgm:spPr/>
      <dgm:t>
        <a:bodyPr/>
        <a:lstStyle/>
        <a:p>
          <a:endParaRPr lang="en-GB"/>
        </a:p>
      </dgm:t>
    </dgm:pt>
    <dgm:pt modelId="{B6D71E4E-2146-4949-89C9-636422C55539}">
      <dgm:prSet custT="1"/>
      <dgm:spPr/>
      <dgm:t>
        <a:bodyPr/>
        <a:lstStyle/>
        <a:p>
          <a:r>
            <a:rPr lang="en-US" sz="1400" dirty="0"/>
            <a:t>mapped to a user-friendly final score</a:t>
          </a:r>
          <a:endParaRPr lang="sr-Latn-RS" sz="1400" dirty="0"/>
        </a:p>
      </dgm:t>
    </dgm:pt>
    <dgm:pt modelId="{F2D644D5-8486-426A-8659-7E021A39E1FC}" type="parTrans" cxnId="{49AC5509-F515-471A-B80D-4A3A242E0E71}">
      <dgm:prSet/>
      <dgm:spPr/>
      <dgm:t>
        <a:bodyPr/>
        <a:lstStyle/>
        <a:p>
          <a:endParaRPr lang="en-GB"/>
        </a:p>
      </dgm:t>
    </dgm:pt>
    <dgm:pt modelId="{2E63B35A-EAB6-4B46-B098-D1CE42788140}" type="sibTrans" cxnId="{49AC5509-F515-471A-B80D-4A3A242E0E71}">
      <dgm:prSet/>
      <dgm:spPr/>
      <dgm:t>
        <a:bodyPr/>
        <a:lstStyle/>
        <a:p>
          <a:endParaRPr lang="en-GB"/>
        </a:p>
      </dgm:t>
    </dgm:pt>
    <dgm:pt modelId="{4D4EAD9A-30FE-4B33-808A-6DF12132B398}">
      <dgm:prSet custT="1"/>
      <dgm:spPr/>
      <dgm:t>
        <a:bodyPr/>
        <a:lstStyle/>
        <a:p>
          <a:r>
            <a:rPr lang="en-US" sz="1400" dirty="0"/>
            <a:t>1 (poor, lowest 20%) to 5 (good, 20% highest) </a:t>
          </a:r>
          <a:endParaRPr lang="sr-Latn-RS" sz="1400" dirty="0"/>
        </a:p>
      </dgm:t>
    </dgm:pt>
    <dgm:pt modelId="{4F441BB6-4417-4FAF-A43A-647F2838A1C7}" type="parTrans" cxnId="{82A236EC-C26E-4DF8-9ACA-926A01A8CBC6}">
      <dgm:prSet/>
      <dgm:spPr/>
      <dgm:t>
        <a:bodyPr/>
        <a:lstStyle/>
        <a:p>
          <a:endParaRPr lang="en-GB"/>
        </a:p>
      </dgm:t>
    </dgm:pt>
    <dgm:pt modelId="{FF40B5E3-6006-47AA-9FE9-361BEF062A4D}" type="sibTrans" cxnId="{82A236EC-C26E-4DF8-9ACA-926A01A8CBC6}">
      <dgm:prSet/>
      <dgm:spPr/>
      <dgm:t>
        <a:bodyPr/>
        <a:lstStyle/>
        <a:p>
          <a:endParaRPr lang="en-GB"/>
        </a:p>
      </dgm:t>
    </dgm:pt>
    <dgm:pt modelId="{92181CC9-C7E5-4E59-88F6-EB3DAC6ADD2E}" type="pres">
      <dgm:prSet presAssocID="{047F3EC4-A331-4A7B-B102-6284EB6FFD2B}" presName="Name0" presStyleCnt="0">
        <dgm:presLayoutVars>
          <dgm:dir/>
          <dgm:animLvl val="lvl"/>
          <dgm:resizeHandles val="exact"/>
        </dgm:presLayoutVars>
      </dgm:prSet>
      <dgm:spPr/>
      <dgm:t>
        <a:bodyPr/>
        <a:lstStyle/>
        <a:p>
          <a:endParaRPr lang="sr-Cyrl-RS"/>
        </a:p>
      </dgm:t>
    </dgm:pt>
    <dgm:pt modelId="{29DD04B8-DB33-48E8-B7E9-41D14518CE56}" type="pres">
      <dgm:prSet presAssocID="{50F718BF-DABC-46C6-BD3D-5A64D2D8357F}" presName="linNode" presStyleCnt="0"/>
      <dgm:spPr/>
    </dgm:pt>
    <dgm:pt modelId="{C529B52D-4B6A-44F4-B8B9-9542FA8AB304}" type="pres">
      <dgm:prSet presAssocID="{50F718BF-DABC-46C6-BD3D-5A64D2D8357F}" presName="parentText" presStyleLbl="node1" presStyleIdx="0" presStyleCnt="4">
        <dgm:presLayoutVars>
          <dgm:chMax val="1"/>
          <dgm:bulletEnabled val="1"/>
        </dgm:presLayoutVars>
      </dgm:prSet>
      <dgm:spPr/>
      <dgm:t>
        <a:bodyPr/>
        <a:lstStyle/>
        <a:p>
          <a:endParaRPr lang="sr-Cyrl-RS"/>
        </a:p>
      </dgm:t>
    </dgm:pt>
    <dgm:pt modelId="{2173C4F3-0F0C-4AA7-9FD8-BDFEA9D11D71}" type="pres">
      <dgm:prSet presAssocID="{50F718BF-DABC-46C6-BD3D-5A64D2D8357F}" presName="descendantText" presStyleLbl="alignAccFollowNode1" presStyleIdx="0" presStyleCnt="4" custScaleX="170362">
        <dgm:presLayoutVars>
          <dgm:bulletEnabled val="1"/>
        </dgm:presLayoutVars>
      </dgm:prSet>
      <dgm:spPr/>
      <dgm:t>
        <a:bodyPr/>
        <a:lstStyle/>
        <a:p>
          <a:endParaRPr lang="sr-Cyrl-RS"/>
        </a:p>
      </dgm:t>
    </dgm:pt>
    <dgm:pt modelId="{5796B150-52D5-4CF9-9CCD-6D9E562C76FE}" type="pres">
      <dgm:prSet presAssocID="{C76E8410-1F2F-4AE1-9D14-212D655600ED}" presName="sp" presStyleCnt="0"/>
      <dgm:spPr/>
    </dgm:pt>
    <dgm:pt modelId="{96D014CF-1BCD-4318-9604-4A4FF8D863DF}" type="pres">
      <dgm:prSet presAssocID="{1E34C36E-BDC1-468F-A5DC-18334B54C739}" presName="linNode" presStyleCnt="0"/>
      <dgm:spPr/>
    </dgm:pt>
    <dgm:pt modelId="{959D42F7-F87C-4F58-969B-B75A024C2D99}" type="pres">
      <dgm:prSet presAssocID="{1E34C36E-BDC1-468F-A5DC-18334B54C739}" presName="parentText" presStyleLbl="node1" presStyleIdx="1" presStyleCnt="4">
        <dgm:presLayoutVars>
          <dgm:chMax val="1"/>
          <dgm:bulletEnabled val="1"/>
        </dgm:presLayoutVars>
      </dgm:prSet>
      <dgm:spPr/>
      <dgm:t>
        <a:bodyPr/>
        <a:lstStyle/>
        <a:p>
          <a:endParaRPr lang="sr-Cyrl-RS"/>
        </a:p>
      </dgm:t>
    </dgm:pt>
    <dgm:pt modelId="{F51C7022-B61B-48E3-B009-452E761C889E}" type="pres">
      <dgm:prSet presAssocID="{1E34C36E-BDC1-468F-A5DC-18334B54C739}" presName="descendantText" presStyleLbl="alignAccFollowNode1" presStyleIdx="1" presStyleCnt="4" custScaleX="185751">
        <dgm:presLayoutVars>
          <dgm:bulletEnabled val="1"/>
        </dgm:presLayoutVars>
      </dgm:prSet>
      <dgm:spPr/>
      <dgm:t>
        <a:bodyPr/>
        <a:lstStyle/>
        <a:p>
          <a:endParaRPr lang="sr-Cyrl-RS"/>
        </a:p>
      </dgm:t>
    </dgm:pt>
    <dgm:pt modelId="{6168A0C3-C018-4C14-B008-F8199654C278}" type="pres">
      <dgm:prSet presAssocID="{8557CEF8-B615-44E7-B38B-2B8E50EF8FDE}" presName="sp" presStyleCnt="0"/>
      <dgm:spPr/>
    </dgm:pt>
    <dgm:pt modelId="{665A3446-CC64-46FA-AA8D-7E6248D2B937}" type="pres">
      <dgm:prSet presAssocID="{B07950E8-0A4C-4254-B54D-FCBCD42A586C}" presName="linNode" presStyleCnt="0"/>
      <dgm:spPr/>
    </dgm:pt>
    <dgm:pt modelId="{BCAF5997-94B1-491C-9467-A42E23D20B30}" type="pres">
      <dgm:prSet presAssocID="{B07950E8-0A4C-4254-B54D-FCBCD42A586C}" presName="parentText" presStyleLbl="node1" presStyleIdx="2" presStyleCnt="4" custScaleX="63606">
        <dgm:presLayoutVars>
          <dgm:chMax val="1"/>
          <dgm:bulletEnabled val="1"/>
        </dgm:presLayoutVars>
      </dgm:prSet>
      <dgm:spPr/>
      <dgm:t>
        <a:bodyPr/>
        <a:lstStyle/>
        <a:p>
          <a:endParaRPr lang="sr-Cyrl-RS"/>
        </a:p>
      </dgm:t>
    </dgm:pt>
    <dgm:pt modelId="{7828E77A-E7C7-402A-9698-D7302B069BDE}" type="pres">
      <dgm:prSet presAssocID="{B07950E8-0A4C-4254-B54D-FCBCD42A586C}" presName="descendantText" presStyleLbl="alignAccFollowNode1" presStyleIdx="2" presStyleCnt="4" custScaleX="124521">
        <dgm:presLayoutVars>
          <dgm:bulletEnabled val="1"/>
        </dgm:presLayoutVars>
      </dgm:prSet>
      <dgm:spPr/>
      <dgm:t>
        <a:bodyPr/>
        <a:lstStyle/>
        <a:p>
          <a:endParaRPr lang="sr-Cyrl-RS"/>
        </a:p>
      </dgm:t>
    </dgm:pt>
    <dgm:pt modelId="{36B773F5-B8FB-41A9-A837-6EEBEB7FE7CE}" type="pres">
      <dgm:prSet presAssocID="{DD4BBA8C-4CDD-4035-91E1-4018D120F5A3}" presName="sp" presStyleCnt="0"/>
      <dgm:spPr/>
    </dgm:pt>
    <dgm:pt modelId="{4EE8D25F-C600-4C48-BCF2-38ABDDD91DFB}" type="pres">
      <dgm:prSet presAssocID="{317EFD71-4358-447D-A553-F444A4A0C708}" presName="linNode" presStyleCnt="0"/>
      <dgm:spPr/>
    </dgm:pt>
    <dgm:pt modelId="{1FA4F142-07E1-447A-8245-ACEBAAE13185}" type="pres">
      <dgm:prSet presAssocID="{317EFD71-4358-447D-A553-F444A4A0C708}" presName="parentText" presStyleLbl="node1" presStyleIdx="3" presStyleCnt="4" custScaleX="67626">
        <dgm:presLayoutVars>
          <dgm:chMax val="1"/>
          <dgm:bulletEnabled val="1"/>
        </dgm:presLayoutVars>
      </dgm:prSet>
      <dgm:spPr/>
      <dgm:t>
        <a:bodyPr/>
        <a:lstStyle/>
        <a:p>
          <a:endParaRPr lang="sr-Cyrl-RS"/>
        </a:p>
      </dgm:t>
    </dgm:pt>
    <dgm:pt modelId="{40A5699B-18EE-474F-8B1F-8CE2D15CE662}" type="pres">
      <dgm:prSet presAssocID="{317EFD71-4358-447D-A553-F444A4A0C708}" presName="descendantText" presStyleLbl="alignAccFollowNode1" presStyleIdx="3" presStyleCnt="4" custScaleX="130525">
        <dgm:presLayoutVars>
          <dgm:bulletEnabled val="1"/>
        </dgm:presLayoutVars>
      </dgm:prSet>
      <dgm:spPr/>
      <dgm:t>
        <a:bodyPr/>
        <a:lstStyle/>
        <a:p>
          <a:endParaRPr lang="sr-Cyrl-RS"/>
        </a:p>
      </dgm:t>
    </dgm:pt>
  </dgm:ptLst>
  <dgm:cxnLst>
    <dgm:cxn modelId="{23EF2E01-CDC1-4C13-8246-DAFDD4AB3596}" type="presOf" srcId="{1E34C36E-BDC1-468F-A5DC-18334B54C739}" destId="{959D42F7-F87C-4F58-969B-B75A024C2D99}" srcOrd="0" destOrd="0" presId="urn:microsoft.com/office/officeart/2005/8/layout/vList5"/>
    <dgm:cxn modelId="{8E345109-561E-4DE5-A5FD-CFF9962A2C49}" type="presOf" srcId="{18041ACD-A8E3-4B25-BAD0-44CBCC5B02D1}" destId="{7828E77A-E7C7-402A-9698-D7302B069BDE}" srcOrd="0" destOrd="0" presId="urn:microsoft.com/office/officeart/2005/8/layout/vList5"/>
    <dgm:cxn modelId="{756737E9-C466-476F-87A7-2C51B2D3647B}" type="presOf" srcId="{DB3DA745-AF9B-4069-9C5D-EF07C86DF4A8}" destId="{40A5699B-18EE-474F-8B1F-8CE2D15CE662}" srcOrd="0" destOrd="1" presId="urn:microsoft.com/office/officeart/2005/8/layout/vList5"/>
    <dgm:cxn modelId="{6A339AE0-C5A8-4F26-B1B6-E788CC7CF043}" type="presOf" srcId="{E2F8B426-1B44-438E-AC26-2A7EE9D24C6F}" destId="{7828E77A-E7C7-402A-9698-D7302B069BDE}" srcOrd="0" destOrd="1" presId="urn:microsoft.com/office/officeart/2005/8/layout/vList5"/>
    <dgm:cxn modelId="{AA84E9F1-48ED-446D-9BD9-5B8D32824FCD}" type="presOf" srcId="{752C8B4F-6749-407E-8B29-0214B06F11A0}" destId="{7828E77A-E7C7-402A-9698-D7302B069BDE}" srcOrd="0" destOrd="2" presId="urn:microsoft.com/office/officeart/2005/8/layout/vList5"/>
    <dgm:cxn modelId="{B63A5A89-7F62-4D43-BF4A-54BC83214362}" srcId="{1E34C36E-BDC1-468F-A5DC-18334B54C739}" destId="{69DC7630-9AE1-4996-AFDE-92D2CEE96355}" srcOrd="0" destOrd="0" parTransId="{FDCDADFF-EA95-4DA3-9DF6-ABA537F157EB}" sibTransId="{2CFC5BEC-62EC-4D28-B5EC-CB95DB2AA6FA}"/>
    <dgm:cxn modelId="{ADD1F4A6-1BA4-4BF2-8137-B9E44657B10E}" type="presOf" srcId="{E8C1CC2C-ADCA-44D0-A9DD-329392F5440B}" destId="{2173C4F3-0F0C-4AA7-9FD8-BDFEA9D11D71}" srcOrd="0" destOrd="1" presId="urn:microsoft.com/office/officeart/2005/8/layout/vList5"/>
    <dgm:cxn modelId="{82A236EC-C26E-4DF8-9ACA-926A01A8CBC6}" srcId="{1E34C36E-BDC1-468F-A5DC-18334B54C739}" destId="{4D4EAD9A-30FE-4B33-808A-6DF12132B398}" srcOrd="2" destOrd="0" parTransId="{4F441BB6-4417-4FAF-A43A-647F2838A1C7}" sibTransId="{FF40B5E3-6006-47AA-9FE9-361BEF062A4D}"/>
    <dgm:cxn modelId="{EB22DEFD-7649-4666-AB77-BF87C3C4A2FF}" type="presOf" srcId="{737742DF-5881-48A6-A05B-49D776FDC1C0}" destId="{40A5699B-18EE-474F-8B1F-8CE2D15CE662}" srcOrd="0" destOrd="0" presId="urn:microsoft.com/office/officeart/2005/8/layout/vList5"/>
    <dgm:cxn modelId="{852922BC-FE22-406B-8A54-047A2343534E}" srcId="{50F718BF-DABC-46C6-BD3D-5A64D2D8357F}" destId="{B226A34B-2CF4-424A-85D6-1CAF8F5129FB}" srcOrd="2" destOrd="0" parTransId="{31C2E678-CDFD-431F-BED5-E01892EEEC16}" sibTransId="{DC539D53-CC24-41AC-816B-738933E736BC}"/>
    <dgm:cxn modelId="{4011CC9A-49B2-476A-A77F-710AB83F916D}" type="presOf" srcId="{50F718BF-DABC-46C6-BD3D-5A64D2D8357F}" destId="{C529B52D-4B6A-44F4-B8B9-9542FA8AB304}" srcOrd="0" destOrd="0" presId="urn:microsoft.com/office/officeart/2005/8/layout/vList5"/>
    <dgm:cxn modelId="{AA42254F-D4A6-4BA7-AA5E-0631120CF176}" type="presOf" srcId="{6CFAA2F7-7484-4C89-B045-58C957D890CF}" destId="{2173C4F3-0F0C-4AA7-9FD8-BDFEA9D11D71}" srcOrd="0" destOrd="0" presId="urn:microsoft.com/office/officeart/2005/8/layout/vList5"/>
    <dgm:cxn modelId="{0ADC20F7-DB12-46EC-A5CF-1EB06A9B408E}" type="presOf" srcId="{B07950E8-0A4C-4254-B54D-FCBCD42A586C}" destId="{BCAF5997-94B1-491C-9467-A42E23D20B30}" srcOrd="0" destOrd="0" presId="urn:microsoft.com/office/officeart/2005/8/layout/vList5"/>
    <dgm:cxn modelId="{D972A789-FDB7-4AD0-80E1-247D3C508E8A}" srcId="{B07950E8-0A4C-4254-B54D-FCBCD42A586C}" destId="{18041ACD-A8E3-4B25-BAD0-44CBCC5B02D1}" srcOrd="0" destOrd="0" parTransId="{0E6EB8BC-439C-4B14-9084-541B29CEFBF2}" sibTransId="{7D35D634-A358-479C-8D2F-40B0E3A67945}"/>
    <dgm:cxn modelId="{684C494C-31B6-4DAC-8168-802BE917B69E}" srcId="{047F3EC4-A331-4A7B-B102-6284EB6FFD2B}" destId="{50F718BF-DABC-46C6-BD3D-5A64D2D8357F}" srcOrd="0" destOrd="0" parTransId="{6C1F2358-D51B-45DA-AC4F-884FB40FDD84}" sibTransId="{C76E8410-1F2F-4AE1-9D14-212D655600ED}"/>
    <dgm:cxn modelId="{B550854D-E55C-4024-9550-E88E525B0299}" srcId="{B07950E8-0A4C-4254-B54D-FCBCD42A586C}" destId="{C5CF8522-7991-422F-B2FA-E4C38F1AAD81}" srcOrd="3" destOrd="0" parTransId="{29E8E49F-A056-435C-BB9B-D53AF9A621B9}" sibTransId="{2BB54467-D854-4969-A07E-4904DCBA8AA3}"/>
    <dgm:cxn modelId="{87C3B401-1BCE-48DB-B7A9-269B5CADDE25}" srcId="{317EFD71-4358-447D-A553-F444A4A0C708}" destId="{DB3DA745-AF9B-4069-9C5D-EF07C86DF4A8}" srcOrd="1" destOrd="0" parTransId="{A60D8A2F-7445-4C42-B622-39BB8357E71A}" sibTransId="{BBC86B7F-C214-4593-8405-D236736F917B}"/>
    <dgm:cxn modelId="{9756C280-4EEA-48F3-B264-0D75A3BEB055}" type="presOf" srcId="{317EFD71-4358-447D-A553-F444A4A0C708}" destId="{1FA4F142-07E1-447A-8245-ACEBAAE13185}" srcOrd="0" destOrd="0" presId="urn:microsoft.com/office/officeart/2005/8/layout/vList5"/>
    <dgm:cxn modelId="{6827193E-2A20-4988-A8CD-96DFE79D0A54}" srcId="{047F3EC4-A331-4A7B-B102-6284EB6FFD2B}" destId="{1E34C36E-BDC1-468F-A5DC-18334B54C739}" srcOrd="1" destOrd="0" parTransId="{72A76A93-743C-42FA-A497-B45F784FA5C6}" sibTransId="{8557CEF8-B615-44E7-B38B-2B8E50EF8FDE}"/>
    <dgm:cxn modelId="{7246534B-CB0B-43DA-B141-E5E5B4AA26CC}" type="presOf" srcId="{B226A34B-2CF4-424A-85D6-1CAF8F5129FB}" destId="{2173C4F3-0F0C-4AA7-9FD8-BDFEA9D11D71}" srcOrd="0" destOrd="2" presId="urn:microsoft.com/office/officeart/2005/8/layout/vList5"/>
    <dgm:cxn modelId="{49AC5509-F515-471A-B80D-4A3A242E0E71}" srcId="{1E34C36E-BDC1-468F-A5DC-18334B54C739}" destId="{B6D71E4E-2146-4949-89C9-636422C55539}" srcOrd="1" destOrd="0" parTransId="{F2D644D5-8486-426A-8659-7E021A39E1FC}" sibTransId="{2E63B35A-EAB6-4B46-B098-D1CE42788140}"/>
    <dgm:cxn modelId="{8F1F086F-790C-4D4E-A9B5-9A3B64663DB5}" srcId="{047F3EC4-A331-4A7B-B102-6284EB6FFD2B}" destId="{B07950E8-0A4C-4254-B54D-FCBCD42A586C}" srcOrd="2" destOrd="0" parTransId="{6187183F-6B62-4889-9F8C-433D99ADB5DD}" sibTransId="{DD4BBA8C-4CDD-4035-91E1-4018D120F5A3}"/>
    <dgm:cxn modelId="{23CB238E-3847-46C3-B4A0-15AF8F2DA6E5}" srcId="{B07950E8-0A4C-4254-B54D-FCBCD42A586C}" destId="{752C8B4F-6749-407E-8B29-0214B06F11A0}" srcOrd="2" destOrd="0" parTransId="{72756B4F-C8F3-43DA-B7B6-9AC2623C25CE}" sibTransId="{C2D2C83D-D594-43C6-BCD8-2E567AC3EB75}"/>
    <dgm:cxn modelId="{A2C7AE5C-9177-4BF9-8A04-23CCA70D234F}" srcId="{B07950E8-0A4C-4254-B54D-FCBCD42A586C}" destId="{E2F8B426-1B44-438E-AC26-2A7EE9D24C6F}" srcOrd="1" destOrd="0" parTransId="{3CFCD604-40A5-49C4-97EB-124DC6124322}" sibTransId="{1332575D-CCB7-44C3-9C1B-4864132A3123}"/>
    <dgm:cxn modelId="{C66225A1-19FB-4143-BBBD-59190968B54C}" type="presOf" srcId="{C5CF8522-7991-422F-B2FA-E4C38F1AAD81}" destId="{7828E77A-E7C7-402A-9698-D7302B069BDE}" srcOrd="0" destOrd="3" presId="urn:microsoft.com/office/officeart/2005/8/layout/vList5"/>
    <dgm:cxn modelId="{5D58AA5B-E63B-4EBC-9EA2-7CA48344BAE2}" srcId="{317EFD71-4358-447D-A553-F444A4A0C708}" destId="{2A9C44BC-BEBB-4D6E-9D2B-D8E27BE91A3A}" srcOrd="2" destOrd="0" parTransId="{336837CA-A1F5-4657-9D30-5730C650360E}" sibTransId="{59665AF6-A402-47C6-85E3-FA54A51CC6E3}"/>
    <dgm:cxn modelId="{74732680-7BAB-439E-8818-0D46E3C9952C}" srcId="{317EFD71-4358-447D-A553-F444A4A0C708}" destId="{737742DF-5881-48A6-A05B-49D776FDC1C0}" srcOrd="0" destOrd="0" parTransId="{58CF7C9C-FC5F-4C6E-93D0-1E6364A4E416}" sibTransId="{60C918EA-BF77-45C4-8AD3-5E85A5B4ACF8}"/>
    <dgm:cxn modelId="{6C5312B3-FB85-410F-BE4E-B44E987D8BE8}" type="presOf" srcId="{B6D71E4E-2146-4949-89C9-636422C55539}" destId="{F51C7022-B61B-48E3-B009-452E761C889E}" srcOrd="0" destOrd="1" presId="urn:microsoft.com/office/officeart/2005/8/layout/vList5"/>
    <dgm:cxn modelId="{6CC86BB0-FED8-4250-801C-BF31920F887F}" type="presOf" srcId="{2A9C44BC-BEBB-4D6E-9D2B-D8E27BE91A3A}" destId="{40A5699B-18EE-474F-8B1F-8CE2D15CE662}" srcOrd="0" destOrd="2" presId="urn:microsoft.com/office/officeart/2005/8/layout/vList5"/>
    <dgm:cxn modelId="{3320E123-BB98-4510-8B23-90405989890B}" srcId="{50F718BF-DABC-46C6-BD3D-5A64D2D8357F}" destId="{6CFAA2F7-7484-4C89-B045-58C957D890CF}" srcOrd="0" destOrd="0" parTransId="{31242427-0F6F-4586-8516-4458BCB3D8DD}" sibTransId="{B681B096-082E-402C-8E5B-A29EC4579AF2}"/>
    <dgm:cxn modelId="{7235C2A8-E2A0-4D16-B714-8AF95CAFC5C7}" type="presOf" srcId="{69DC7630-9AE1-4996-AFDE-92D2CEE96355}" destId="{F51C7022-B61B-48E3-B009-452E761C889E}" srcOrd="0" destOrd="0" presId="urn:microsoft.com/office/officeart/2005/8/layout/vList5"/>
    <dgm:cxn modelId="{74170956-E965-4DEC-96B1-DB5552112EC3}" type="presOf" srcId="{4D4EAD9A-30FE-4B33-808A-6DF12132B398}" destId="{F51C7022-B61B-48E3-B009-452E761C889E}" srcOrd="0" destOrd="2" presId="urn:microsoft.com/office/officeart/2005/8/layout/vList5"/>
    <dgm:cxn modelId="{C7096EC7-2654-4935-B00C-136E86F49390}" srcId="{047F3EC4-A331-4A7B-B102-6284EB6FFD2B}" destId="{317EFD71-4358-447D-A553-F444A4A0C708}" srcOrd="3" destOrd="0" parTransId="{74CA5C20-3DDB-434F-9E3A-67DA009F26F4}" sibTransId="{ABF64457-C5D5-4654-90E2-C81D252A46D8}"/>
    <dgm:cxn modelId="{4AA2C1B3-FBDB-4F35-83BD-4457AA15A9D7}" type="presOf" srcId="{047F3EC4-A331-4A7B-B102-6284EB6FFD2B}" destId="{92181CC9-C7E5-4E59-88F6-EB3DAC6ADD2E}" srcOrd="0" destOrd="0" presId="urn:microsoft.com/office/officeart/2005/8/layout/vList5"/>
    <dgm:cxn modelId="{9C044E24-7FE2-4B61-B130-A752CCA81FD8}" srcId="{50F718BF-DABC-46C6-BD3D-5A64D2D8357F}" destId="{E8C1CC2C-ADCA-44D0-A9DD-329392F5440B}" srcOrd="1" destOrd="0" parTransId="{C850D6F2-F561-4725-9112-8CCDD3EC97A9}" sibTransId="{583F2499-CDEC-46F9-8E0C-896E6FC67237}"/>
    <dgm:cxn modelId="{D22DBB30-C796-4D96-BA45-12B94941AA6E}" type="presParOf" srcId="{92181CC9-C7E5-4E59-88F6-EB3DAC6ADD2E}" destId="{29DD04B8-DB33-48E8-B7E9-41D14518CE56}" srcOrd="0" destOrd="0" presId="urn:microsoft.com/office/officeart/2005/8/layout/vList5"/>
    <dgm:cxn modelId="{DA37469C-4E97-4A9A-8B44-4EF5F4103A51}" type="presParOf" srcId="{29DD04B8-DB33-48E8-B7E9-41D14518CE56}" destId="{C529B52D-4B6A-44F4-B8B9-9542FA8AB304}" srcOrd="0" destOrd="0" presId="urn:microsoft.com/office/officeart/2005/8/layout/vList5"/>
    <dgm:cxn modelId="{C0519D48-D332-49A6-8B69-989B80C0D5F1}" type="presParOf" srcId="{29DD04B8-DB33-48E8-B7E9-41D14518CE56}" destId="{2173C4F3-0F0C-4AA7-9FD8-BDFEA9D11D71}" srcOrd="1" destOrd="0" presId="urn:microsoft.com/office/officeart/2005/8/layout/vList5"/>
    <dgm:cxn modelId="{8169B9DA-F2C7-400B-8E93-2863CDF5575A}" type="presParOf" srcId="{92181CC9-C7E5-4E59-88F6-EB3DAC6ADD2E}" destId="{5796B150-52D5-4CF9-9CCD-6D9E562C76FE}" srcOrd="1" destOrd="0" presId="urn:microsoft.com/office/officeart/2005/8/layout/vList5"/>
    <dgm:cxn modelId="{B326C549-8DF2-46EC-BFDB-0368F271108F}" type="presParOf" srcId="{92181CC9-C7E5-4E59-88F6-EB3DAC6ADD2E}" destId="{96D014CF-1BCD-4318-9604-4A4FF8D863DF}" srcOrd="2" destOrd="0" presId="urn:microsoft.com/office/officeart/2005/8/layout/vList5"/>
    <dgm:cxn modelId="{53349EB8-5E6B-4EB7-914E-CDAA0385580B}" type="presParOf" srcId="{96D014CF-1BCD-4318-9604-4A4FF8D863DF}" destId="{959D42F7-F87C-4F58-969B-B75A024C2D99}" srcOrd="0" destOrd="0" presId="urn:microsoft.com/office/officeart/2005/8/layout/vList5"/>
    <dgm:cxn modelId="{CCBFF8B9-372A-48F7-8D1A-A75509EFEBC7}" type="presParOf" srcId="{96D014CF-1BCD-4318-9604-4A4FF8D863DF}" destId="{F51C7022-B61B-48E3-B009-452E761C889E}" srcOrd="1" destOrd="0" presId="urn:microsoft.com/office/officeart/2005/8/layout/vList5"/>
    <dgm:cxn modelId="{F2892D4D-13B1-4BB9-B4AB-DE15D90F40CC}" type="presParOf" srcId="{92181CC9-C7E5-4E59-88F6-EB3DAC6ADD2E}" destId="{6168A0C3-C018-4C14-B008-F8199654C278}" srcOrd="3" destOrd="0" presId="urn:microsoft.com/office/officeart/2005/8/layout/vList5"/>
    <dgm:cxn modelId="{5718AB8C-982B-409E-A0E5-96A8CD9C3AAD}" type="presParOf" srcId="{92181CC9-C7E5-4E59-88F6-EB3DAC6ADD2E}" destId="{665A3446-CC64-46FA-AA8D-7E6248D2B937}" srcOrd="4" destOrd="0" presId="urn:microsoft.com/office/officeart/2005/8/layout/vList5"/>
    <dgm:cxn modelId="{49923C98-EA2B-42D1-A303-B922ABB1D946}" type="presParOf" srcId="{665A3446-CC64-46FA-AA8D-7E6248D2B937}" destId="{BCAF5997-94B1-491C-9467-A42E23D20B30}" srcOrd="0" destOrd="0" presId="urn:microsoft.com/office/officeart/2005/8/layout/vList5"/>
    <dgm:cxn modelId="{9F9D5ED7-6F71-4D29-8DCF-679DCBF13ACE}" type="presParOf" srcId="{665A3446-CC64-46FA-AA8D-7E6248D2B937}" destId="{7828E77A-E7C7-402A-9698-D7302B069BDE}" srcOrd="1" destOrd="0" presId="urn:microsoft.com/office/officeart/2005/8/layout/vList5"/>
    <dgm:cxn modelId="{B16A27C7-4ECB-4762-B9CA-B55A8B349E2E}" type="presParOf" srcId="{92181CC9-C7E5-4E59-88F6-EB3DAC6ADD2E}" destId="{36B773F5-B8FB-41A9-A837-6EEBEB7FE7CE}" srcOrd="5" destOrd="0" presId="urn:microsoft.com/office/officeart/2005/8/layout/vList5"/>
    <dgm:cxn modelId="{A9108E69-7C53-486E-B3F0-34CC8B6C7955}" type="presParOf" srcId="{92181CC9-C7E5-4E59-88F6-EB3DAC6ADD2E}" destId="{4EE8D25F-C600-4C48-BCF2-38ABDDD91DFB}" srcOrd="6" destOrd="0" presId="urn:microsoft.com/office/officeart/2005/8/layout/vList5"/>
    <dgm:cxn modelId="{F8836B60-6D34-4E8A-9635-89A1620B54FA}" type="presParOf" srcId="{4EE8D25F-C600-4C48-BCF2-38ABDDD91DFB}" destId="{1FA4F142-07E1-447A-8245-ACEBAAE13185}" srcOrd="0" destOrd="0" presId="urn:microsoft.com/office/officeart/2005/8/layout/vList5"/>
    <dgm:cxn modelId="{84609B7D-EC06-42FA-AC2D-7C97FE871C61}" type="presParOf" srcId="{4EE8D25F-C600-4C48-BCF2-38ABDDD91DFB}" destId="{40A5699B-18EE-474F-8B1F-8CE2D15CE6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53890-7D66-44F0-B275-382F7023D546}"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GB"/>
        </a:p>
      </dgm:t>
    </dgm:pt>
    <dgm:pt modelId="{8071F368-201A-4378-8AD9-C7779334CF51}">
      <dgm:prSet/>
      <dgm:spPr/>
      <dgm:t>
        <a:bodyPr/>
        <a:lstStyle/>
        <a:p>
          <a:r>
            <a:rPr lang="en-US" dirty="0">
              <a:solidFill>
                <a:schemeClr val="tx1"/>
              </a:solidFill>
            </a:rPr>
            <a:t>A</a:t>
          </a:r>
          <a:r>
            <a:rPr lang="en-US" dirty="0"/>
            <a:t>im of the </a:t>
          </a:r>
          <a:r>
            <a:rPr lang="sr-Latn-RS" dirty="0"/>
            <a:t>research</a:t>
          </a:r>
        </a:p>
      </dgm:t>
    </dgm:pt>
    <dgm:pt modelId="{E454E91C-1C89-4673-AECC-0D9DD48224D2}" type="parTrans" cxnId="{9016A6C5-21F8-4FC0-B295-2C670E26C309}">
      <dgm:prSet/>
      <dgm:spPr/>
      <dgm:t>
        <a:bodyPr/>
        <a:lstStyle/>
        <a:p>
          <a:endParaRPr lang="en-GB"/>
        </a:p>
      </dgm:t>
    </dgm:pt>
    <dgm:pt modelId="{34037700-D5DC-4F61-A2B7-06FF190E908E}" type="sibTrans" cxnId="{9016A6C5-21F8-4FC0-B295-2C670E26C309}">
      <dgm:prSet/>
      <dgm:spPr/>
      <dgm:t>
        <a:bodyPr/>
        <a:lstStyle/>
        <a:p>
          <a:endParaRPr lang="en-GB"/>
        </a:p>
      </dgm:t>
    </dgm:pt>
    <dgm:pt modelId="{4AB2CDBC-C6D8-424D-9168-1A5992E1A3CA}">
      <dgm:prSet/>
      <dgm:spPr/>
      <dgm:t>
        <a:bodyPr/>
        <a:lstStyle/>
        <a:p>
          <a:r>
            <a:rPr lang="en-US"/>
            <a:t>providing support for building different kinds of monolingual descriptive dictionaries of Serbian language</a:t>
          </a:r>
          <a:endParaRPr lang="sr-Latn-RS"/>
        </a:p>
      </dgm:t>
    </dgm:pt>
    <dgm:pt modelId="{8DC8FDA6-ABD4-48E8-84B7-5DE97FFF9831}" type="parTrans" cxnId="{6E72129D-9402-429E-98AD-C1FE2E64BBE3}">
      <dgm:prSet/>
      <dgm:spPr/>
      <dgm:t>
        <a:bodyPr/>
        <a:lstStyle/>
        <a:p>
          <a:endParaRPr lang="en-GB"/>
        </a:p>
      </dgm:t>
    </dgm:pt>
    <dgm:pt modelId="{3487FF62-C834-440A-B80B-C7E5A61D9A76}" type="sibTrans" cxnId="{6E72129D-9402-429E-98AD-C1FE2E64BBE3}">
      <dgm:prSet/>
      <dgm:spPr/>
      <dgm:t>
        <a:bodyPr/>
        <a:lstStyle/>
        <a:p>
          <a:endParaRPr lang="en-GB"/>
        </a:p>
      </dgm:t>
    </dgm:pt>
    <dgm:pt modelId="{03D3E663-05B3-421A-A100-BF30C64F737E}">
      <dgm:prSet/>
      <dgm:spPr/>
      <dgm:t>
        <a:bodyPr/>
        <a:lstStyle/>
        <a:p>
          <a:r>
            <a:rPr lang="en-US" dirty="0">
              <a:solidFill>
                <a:schemeClr val="tx1"/>
              </a:solidFill>
            </a:rPr>
            <a:t>Role </a:t>
          </a:r>
          <a:r>
            <a:rPr lang="en-US" dirty="0"/>
            <a:t>of dictionary examples</a:t>
          </a:r>
          <a:endParaRPr lang="sr-Latn-RS" dirty="0"/>
        </a:p>
      </dgm:t>
    </dgm:pt>
    <dgm:pt modelId="{1490E8E6-1616-478A-B48D-68DE3D1A0B16}" type="parTrans" cxnId="{86D92A4B-BB68-4DF2-A9A5-08CAA6BDC5FF}">
      <dgm:prSet/>
      <dgm:spPr/>
      <dgm:t>
        <a:bodyPr/>
        <a:lstStyle/>
        <a:p>
          <a:endParaRPr lang="en-GB"/>
        </a:p>
      </dgm:t>
    </dgm:pt>
    <dgm:pt modelId="{E7E3F503-80EE-48A4-A500-B42E6B569D97}" type="sibTrans" cxnId="{86D92A4B-BB68-4DF2-A9A5-08CAA6BDC5FF}">
      <dgm:prSet/>
      <dgm:spPr/>
      <dgm:t>
        <a:bodyPr/>
        <a:lstStyle/>
        <a:p>
          <a:endParaRPr lang="en-GB"/>
        </a:p>
      </dgm:t>
    </dgm:pt>
    <dgm:pt modelId="{C584D167-A015-4F7D-9141-DEB542541558}">
      <dgm:prSet/>
      <dgm:spPr/>
      <dgm:t>
        <a:bodyPr/>
        <a:lstStyle/>
        <a:p>
          <a:r>
            <a:rPr lang="en-US" dirty="0"/>
            <a:t>“key microstructural element” of a dictionary</a:t>
          </a:r>
          <a:endParaRPr lang="sr-Latn-RS" dirty="0"/>
        </a:p>
      </dgm:t>
    </dgm:pt>
    <dgm:pt modelId="{AA6DD832-9CCA-4AAC-9058-F5FAEA48EADE}" type="parTrans" cxnId="{5C547966-FFFC-401D-88DC-076DEE1A7289}">
      <dgm:prSet/>
      <dgm:spPr/>
      <dgm:t>
        <a:bodyPr/>
        <a:lstStyle/>
        <a:p>
          <a:endParaRPr lang="en-GB"/>
        </a:p>
      </dgm:t>
    </dgm:pt>
    <dgm:pt modelId="{3131F408-A2F3-4C96-B5D0-39992BAA4F44}" type="sibTrans" cxnId="{5C547966-FFFC-401D-88DC-076DEE1A7289}">
      <dgm:prSet/>
      <dgm:spPr/>
      <dgm:t>
        <a:bodyPr/>
        <a:lstStyle/>
        <a:p>
          <a:endParaRPr lang="en-GB"/>
        </a:p>
      </dgm:t>
    </dgm:pt>
    <dgm:pt modelId="{1245F51B-BD57-4D28-AF1E-58502EE342D0}">
      <dgm:prSet/>
      <dgm:spPr/>
      <dgm:t>
        <a:bodyPr/>
        <a:lstStyle/>
        <a:p>
          <a:r>
            <a:rPr lang="en-US" dirty="0" err="1"/>
            <a:t>SASA</a:t>
          </a:r>
          <a:r>
            <a:rPr lang="en-US" dirty="0"/>
            <a:t>-Dataset</a:t>
          </a:r>
          <a:endParaRPr lang="sr-Latn-RS" dirty="0"/>
        </a:p>
      </dgm:t>
    </dgm:pt>
    <dgm:pt modelId="{67F79BF1-FADF-4DB7-A903-B8B391802D6A}" type="parTrans" cxnId="{4604AA3B-30B3-4A06-BF4F-3819AB4FEE8E}">
      <dgm:prSet/>
      <dgm:spPr/>
      <dgm:t>
        <a:bodyPr/>
        <a:lstStyle/>
        <a:p>
          <a:endParaRPr lang="en-GB"/>
        </a:p>
      </dgm:t>
    </dgm:pt>
    <dgm:pt modelId="{44FA4F4C-32D2-4E0C-B537-B3ACD8CAC893}" type="sibTrans" cxnId="{4604AA3B-30B3-4A06-BF4F-3819AB4FEE8E}">
      <dgm:prSet/>
      <dgm:spPr/>
      <dgm:t>
        <a:bodyPr/>
        <a:lstStyle/>
        <a:p>
          <a:endParaRPr lang="en-GB"/>
        </a:p>
      </dgm:t>
    </dgm:pt>
    <dgm:pt modelId="{CBB90766-4BBE-4E52-8CD9-A105E81F5015}">
      <dgm:prSet/>
      <dgm:spPr/>
      <dgm:t>
        <a:bodyPr/>
        <a:lstStyle/>
        <a:p>
          <a:r>
            <a:rPr lang="sr-Latn-RS" noProof="0" dirty="0">
              <a:solidFill>
                <a:schemeClr val="tx1"/>
              </a:solidFill>
            </a:rPr>
            <a:t>SASA - </a:t>
          </a:r>
          <a:r>
            <a:rPr lang="en-GB" noProof="0" dirty="0">
              <a:solidFill>
                <a:schemeClr val="tx1"/>
              </a:solidFill>
            </a:rPr>
            <a:t>DSA - thesaurus, meant primarily for native speakers</a:t>
          </a:r>
        </a:p>
      </dgm:t>
    </dgm:pt>
    <dgm:pt modelId="{704E7661-BE78-4B92-8FF1-48E6E96C5A25}" type="parTrans" cxnId="{605DC68E-C558-4402-AF51-F380006A18F1}">
      <dgm:prSet/>
      <dgm:spPr/>
      <dgm:t>
        <a:bodyPr/>
        <a:lstStyle/>
        <a:p>
          <a:endParaRPr lang="en-GB"/>
        </a:p>
      </dgm:t>
    </dgm:pt>
    <dgm:pt modelId="{7A826278-E951-489A-908A-95CD9278DAF2}" type="sibTrans" cxnId="{605DC68E-C558-4402-AF51-F380006A18F1}">
      <dgm:prSet/>
      <dgm:spPr/>
      <dgm:t>
        <a:bodyPr/>
        <a:lstStyle/>
        <a:p>
          <a:endParaRPr lang="en-GB"/>
        </a:p>
      </dgm:t>
    </dgm:pt>
    <dgm:pt modelId="{6FCC3681-CC5E-4383-9443-C44BDF1CFAA8}">
      <dgm:prSet/>
      <dgm:spPr/>
      <dgm:t>
        <a:bodyPr/>
        <a:lstStyle/>
        <a:p>
          <a:r>
            <a:rPr lang="en-GB" noProof="0" dirty="0">
              <a:solidFill>
                <a:schemeClr val="tx1"/>
              </a:solidFill>
            </a:rPr>
            <a:t>covers standard</a:t>
          </a:r>
          <a:r>
            <a:rPr lang="sr-Latn-RS" noProof="0" dirty="0">
              <a:solidFill>
                <a:schemeClr val="tx1"/>
              </a:solidFill>
            </a:rPr>
            <a:t> </a:t>
          </a:r>
          <a:r>
            <a:rPr lang="en-GB" noProof="0" dirty="0">
              <a:solidFill>
                <a:schemeClr val="tx1"/>
              </a:solidFill>
            </a:rPr>
            <a:t>language</a:t>
          </a:r>
          <a:r>
            <a:rPr lang="sr-Latn-RS" noProof="0" dirty="0">
              <a:solidFill>
                <a:schemeClr val="tx1"/>
              </a:solidFill>
            </a:rPr>
            <a:t> </a:t>
          </a:r>
          <a:r>
            <a:rPr lang="en-GB" noProof="0" dirty="0">
              <a:solidFill>
                <a:schemeClr val="tx1"/>
              </a:solidFill>
            </a:rPr>
            <a:t>and vernacular, for the last 200 years</a:t>
          </a:r>
        </a:p>
      </dgm:t>
    </dgm:pt>
    <dgm:pt modelId="{8A6E9A2D-0B14-4A15-973C-E769686AD164}" type="parTrans" cxnId="{2FE9A07F-209C-4F22-99E2-23F6500A5844}">
      <dgm:prSet/>
      <dgm:spPr/>
      <dgm:t>
        <a:bodyPr/>
        <a:lstStyle/>
        <a:p>
          <a:endParaRPr lang="en-GB"/>
        </a:p>
      </dgm:t>
    </dgm:pt>
    <dgm:pt modelId="{9A4BE15F-A5AD-4880-A019-E1C0AB552996}" type="sibTrans" cxnId="{2FE9A07F-209C-4F22-99E2-23F6500A5844}">
      <dgm:prSet/>
      <dgm:spPr/>
      <dgm:t>
        <a:bodyPr/>
        <a:lstStyle/>
        <a:p>
          <a:endParaRPr lang="en-GB"/>
        </a:p>
      </dgm:t>
    </dgm:pt>
    <dgm:pt modelId="{D03A0F6F-722D-466E-A3D8-18A467753D1C}">
      <dgm:prSet/>
      <dgm:spPr/>
      <dgm:t>
        <a:bodyPr/>
        <a:lstStyle/>
        <a:p>
          <a:r>
            <a:rPr lang="en-GB" noProof="0" dirty="0">
              <a:solidFill>
                <a:schemeClr val="tx1"/>
              </a:solidFill>
            </a:rPr>
            <a:t>20 volumes published, digital version of 5 volumes is being used </a:t>
          </a:r>
        </a:p>
      </dgm:t>
    </dgm:pt>
    <dgm:pt modelId="{575D6039-3B1B-46CD-B121-9195D8ECA0BA}" type="parTrans" cxnId="{003965C2-AFA1-4DB7-B58F-D9817C913971}">
      <dgm:prSet/>
      <dgm:spPr/>
      <dgm:t>
        <a:bodyPr/>
        <a:lstStyle/>
        <a:p>
          <a:endParaRPr lang="en-GB"/>
        </a:p>
      </dgm:t>
    </dgm:pt>
    <dgm:pt modelId="{B0696FFF-C449-4DFD-8105-8DD9D0FBED0D}" type="sibTrans" cxnId="{003965C2-AFA1-4DB7-B58F-D9817C913971}">
      <dgm:prSet/>
      <dgm:spPr/>
      <dgm:t>
        <a:bodyPr/>
        <a:lstStyle/>
        <a:p>
          <a:endParaRPr lang="en-GB"/>
        </a:p>
      </dgm:t>
    </dgm:pt>
    <dgm:pt modelId="{C1F33235-2473-4601-805A-F3980B0E7760}">
      <dgm:prSet/>
      <dgm:spPr/>
      <dgm:t>
        <a:bodyPr/>
        <a:lstStyle/>
        <a:p>
          <a:r>
            <a:rPr lang="en-GB" noProof="0" dirty="0"/>
            <a:t>basic criteria: </a:t>
          </a:r>
          <a:r>
            <a:rPr lang="en-GB" noProof="0" dirty="0" err="1"/>
            <a:t>informativeness</a:t>
          </a:r>
          <a:r>
            <a:rPr lang="en-GB" noProof="0" dirty="0"/>
            <a:t>, typicality, naturalness, intelligibility</a:t>
          </a:r>
        </a:p>
      </dgm:t>
    </dgm:pt>
    <dgm:pt modelId="{F1C2D8D8-2D47-44A3-8931-985989AB3ADF}" type="parTrans" cxnId="{818D8457-14A1-4074-AF68-2DACFC49C57A}">
      <dgm:prSet/>
      <dgm:spPr/>
      <dgm:t>
        <a:bodyPr/>
        <a:lstStyle/>
        <a:p>
          <a:endParaRPr lang="sr-Cyrl-RS"/>
        </a:p>
      </dgm:t>
    </dgm:pt>
    <dgm:pt modelId="{83AB90AF-C60B-484B-A6E4-7D7D9EDC8A87}" type="sibTrans" cxnId="{818D8457-14A1-4074-AF68-2DACFC49C57A}">
      <dgm:prSet/>
      <dgm:spPr/>
      <dgm:t>
        <a:bodyPr/>
        <a:lstStyle/>
        <a:p>
          <a:endParaRPr lang="sr-Cyrl-RS"/>
        </a:p>
      </dgm:t>
    </dgm:pt>
    <dgm:pt modelId="{6FD56DF6-E656-4023-9EFE-0701A4C84339}" type="pres">
      <dgm:prSet presAssocID="{90853890-7D66-44F0-B275-382F7023D546}" presName="linear" presStyleCnt="0">
        <dgm:presLayoutVars>
          <dgm:animLvl val="lvl"/>
          <dgm:resizeHandles val="exact"/>
        </dgm:presLayoutVars>
      </dgm:prSet>
      <dgm:spPr/>
      <dgm:t>
        <a:bodyPr/>
        <a:lstStyle/>
        <a:p>
          <a:endParaRPr lang="sr-Cyrl-RS"/>
        </a:p>
      </dgm:t>
    </dgm:pt>
    <dgm:pt modelId="{DE7655E1-D01D-43D2-8968-1A21A282EB13}" type="pres">
      <dgm:prSet presAssocID="{8071F368-201A-4378-8AD9-C7779334CF51}" presName="parentText" presStyleLbl="node1" presStyleIdx="0" presStyleCnt="3">
        <dgm:presLayoutVars>
          <dgm:chMax val="0"/>
          <dgm:bulletEnabled val="1"/>
        </dgm:presLayoutVars>
      </dgm:prSet>
      <dgm:spPr/>
      <dgm:t>
        <a:bodyPr/>
        <a:lstStyle/>
        <a:p>
          <a:endParaRPr lang="sr-Cyrl-RS"/>
        </a:p>
      </dgm:t>
    </dgm:pt>
    <dgm:pt modelId="{4AA80DCD-9A81-4ED0-B7A8-EBC7FE499EF1}" type="pres">
      <dgm:prSet presAssocID="{8071F368-201A-4378-8AD9-C7779334CF51}" presName="childText" presStyleLbl="revTx" presStyleIdx="0" presStyleCnt="3">
        <dgm:presLayoutVars>
          <dgm:bulletEnabled val="1"/>
        </dgm:presLayoutVars>
      </dgm:prSet>
      <dgm:spPr/>
      <dgm:t>
        <a:bodyPr/>
        <a:lstStyle/>
        <a:p>
          <a:endParaRPr lang="sr-Cyrl-RS"/>
        </a:p>
      </dgm:t>
    </dgm:pt>
    <dgm:pt modelId="{308C3462-F125-46B3-80F2-6D11DA628F62}" type="pres">
      <dgm:prSet presAssocID="{03D3E663-05B3-421A-A100-BF30C64F737E}" presName="parentText" presStyleLbl="node1" presStyleIdx="1" presStyleCnt="3">
        <dgm:presLayoutVars>
          <dgm:chMax val="0"/>
          <dgm:bulletEnabled val="1"/>
        </dgm:presLayoutVars>
      </dgm:prSet>
      <dgm:spPr/>
      <dgm:t>
        <a:bodyPr/>
        <a:lstStyle/>
        <a:p>
          <a:endParaRPr lang="sr-Cyrl-RS"/>
        </a:p>
      </dgm:t>
    </dgm:pt>
    <dgm:pt modelId="{1C7539C5-13B8-4D89-BB38-57D4BC4A1D90}" type="pres">
      <dgm:prSet presAssocID="{03D3E663-05B3-421A-A100-BF30C64F737E}" presName="childText" presStyleLbl="revTx" presStyleIdx="1" presStyleCnt="3">
        <dgm:presLayoutVars>
          <dgm:bulletEnabled val="1"/>
        </dgm:presLayoutVars>
      </dgm:prSet>
      <dgm:spPr/>
      <dgm:t>
        <a:bodyPr/>
        <a:lstStyle/>
        <a:p>
          <a:endParaRPr lang="sr-Cyrl-RS"/>
        </a:p>
      </dgm:t>
    </dgm:pt>
    <dgm:pt modelId="{4DB8E8D2-3B84-4AC6-8693-5AC479A1CE0E}" type="pres">
      <dgm:prSet presAssocID="{1245F51B-BD57-4D28-AF1E-58502EE342D0}" presName="parentText" presStyleLbl="node1" presStyleIdx="2" presStyleCnt="3">
        <dgm:presLayoutVars>
          <dgm:chMax val="0"/>
          <dgm:bulletEnabled val="1"/>
        </dgm:presLayoutVars>
      </dgm:prSet>
      <dgm:spPr/>
      <dgm:t>
        <a:bodyPr/>
        <a:lstStyle/>
        <a:p>
          <a:endParaRPr lang="sr-Cyrl-RS"/>
        </a:p>
      </dgm:t>
    </dgm:pt>
    <dgm:pt modelId="{B3F1AAA5-0BCC-4B9F-821F-4777622C7A7C}" type="pres">
      <dgm:prSet presAssocID="{1245F51B-BD57-4D28-AF1E-58502EE342D0}" presName="childText" presStyleLbl="revTx" presStyleIdx="2" presStyleCnt="3">
        <dgm:presLayoutVars>
          <dgm:bulletEnabled val="1"/>
        </dgm:presLayoutVars>
      </dgm:prSet>
      <dgm:spPr/>
      <dgm:t>
        <a:bodyPr/>
        <a:lstStyle/>
        <a:p>
          <a:endParaRPr lang="sr-Cyrl-RS"/>
        </a:p>
      </dgm:t>
    </dgm:pt>
  </dgm:ptLst>
  <dgm:cxnLst>
    <dgm:cxn modelId="{8A46F94B-3F99-4A12-B991-5B979BCFC6C3}" type="presOf" srcId="{03D3E663-05B3-421A-A100-BF30C64F737E}" destId="{308C3462-F125-46B3-80F2-6D11DA628F62}" srcOrd="0" destOrd="0" presId="urn:microsoft.com/office/officeart/2005/8/layout/vList2"/>
    <dgm:cxn modelId="{818D8457-14A1-4074-AF68-2DACFC49C57A}" srcId="{03D3E663-05B3-421A-A100-BF30C64F737E}" destId="{C1F33235-2473-4601-805A-F3980B0E7760}" srcOrd="1" destOrd="0" parTransId="{F1C2D8D8-2D47-44A3-8931-985989AB3ADF}" sibTransId="{83AB90AF-C60B-484B-A6E4-7D7D9EDC8A87}"/>
    <dgm:cxn modelId="{86D92A4B-BB68-4DF2-A9A5-08CAA6BDC5FF}" srcId="{90853890-7D66-44F0-B275-382F7023D546}" destId="{03D3E663-05B3-421A-A100-BF30C64F737E}" srcOrd="1" destOrd="0" parTransId="{1490E8E6-1616-478A-B48D-68DE3D1A0B16}" sibTransId="{E7E3F503-80EE-48A4-A500-B42E6B569D97}"/>
    <dgm:cxn modelId="{003965C2-AFA1-4DB7-B58F-D9817C913971}" srcId="{1245F51B-BD57-4D28-AF1E-58502EE342D0}" destId="{D03A0F6F-722D-466E-A3D8-18A467753D1C}" srcOrd="2" destOrd="0" parTransId="{575D6039-3B1B-46CD-B121-9195D8ECA0BA}" sibTransId="{B0696FFF-C449-4DFD-8105-8DD9D0FBED0D}"/>
    <dgm:cxn modelId="{9016A6C5-21F8-4FC0-B295-2C670E26C309}" srcId="{90853890-7D66-44F0-B275-382F7023D546}" destId="{8071F368-201A-4378-8AD9-C7779334CF51}" srcOrd="0" destOrd="0" parTransId="{E454E91C-1C89-4673-AECC-0D9DD48224D2}" sibTransId="{34037700-D5DC-4F61-A2B7-06FF190E908E}"/>
    <dgm:cxn modelId="{7BAAE62A-4CD7-40E3-96DA-A29810EA0D85}" type="presOf" srcId="{8071F368-201A-4378-8AD9-C7779334CF51}" destId="{DE7655E1-D01D-43D2-8968-1A21A282EB13}" srcOrd="0" destOrd="0" presId="urn:microsoft.com/office/officeart/2005/8/layout/vList2"/>
    <dgm:cxn modelId="{2FE9A07F-209C-4F22-99E2-23F6500A5844}" srcId="{1245F51B-BD57-4D28-AF1E-58502EE342D0}" destId="{6FCC3681-CC5E-4383-9443-C44BDF1CFAA8}" srcOrd="1" destOrd="0" parTransId="{8A6E9A2D-0B14-4A15-973C-E769686AD164}" sibTransId="{9A4BE15F-A5AD-4880-A019-E1C0AB552996}"/>
    <dgm:cxn modelId="{5C547966-FFFC-401D-88DC-076DEE1A7289}" srcId="{03D3E663-05B3-421A-A100-BF30C64F737E}" destId="{C584D167-A015-4F7D-9141-DEB542541558}" srcOrd="0" destOrd="0" parTransId="{AA6DD832-9CCA-4AAC-9058-F5FAEA48EADE}" sibTransId="{3131F408-A2F3-4C96-B5D0-39992BAA4F44}"/>
    <dgm:cxn modelId="{E3174725-D356-44D9-9B07-38E2A85B41AE}" type="presOf" srcId="{90853890-7D66-44F0-B275-382F7023D546}" destId="{6FD56DF6-E656-4023-9EFE-0701A4C84339}" srcOrd="0" destOrd="0" presId="urn:microsoft.com/office/officeart/2005/8/layout/vList2"/>
    <dgm:cxn modelId="{DEF75DDF-C6D9-498A-BDF1-D70CEAC33905}" type="presOf" srcId="{1245F51B-BD57-4D28-AF1E-58502EE342D0}" destId="{4DB8E8D2-3B84-4AC6-8693-5AC479A1CE0E}" srcOrd="0" destOrd="0" presId="urn:microsoft.com/office/officeart/2005/8/layout/vList2"/>
    <dgm:cxn modelId="{BF8503AE-FE22-47D5-BC81-A7690B99A800}" type="presOf" srcId="{C584D167-A015-4F7D-9141-DEB542541558}" destId="{1C7539C5-13B8-4D89-BB38-57D4BC4A1D90}" srcOrd="0" destOrd="0" presId="urn:microsoft.com/office/officeart/2005/8/layout/vList2"/>
    <dgm:cxn modelId="{E2A9E9D4-D0E7-4B12-9424-340D339C532E}" type="presOf" srcId="{C1F33235-2473-4601-805A-F3980B0E7760}" destId="{1C7539C5-13B8-4D89-BB38-57D4BC4A1D90}" srcOrd="0" destOrd="1" presId="urn:microsoft.com/office/officeart/2005/8/layout/vList2"/>
    <dgm:cxn modelId="{25586F73-AA77-437C-BB28-BDA9F74A1CAF}" type="presOf" srcId="{D03A0F6F-722D-466E-A3D8-18A467753D1C}" destId="{B3F1AAA5-0BCC-4B9F-821F-4777622C7A7C}" srcOrd="0" destOrd="2" presId="urn:microsoft.com/office/officeart/2005/8/layout/vList2"/>
    <dgm:cxn modelId="{4604AA3B-30B3-4A06-BF4F-3819AB4FEE8E}" srcId="{90853890-7D66-44F0-B275-382F7023D546}" destId="{1245F51B-BD57-4D28-AF1E-58502EE342D0}" srcOrd="2" destOrd="0" parTransId="{67F79BF1-FADF-4DB7-A903-B8B391802D6A}" sibTransId="{44FA4F4C-32D2-4E0C-B537-B3ACD8CAC893}"/>
    <dgm:cxn modelId="{605DC68E-C558-4402-AF51-F380006A18F1}" srcId="{1245F51B-BD57-4D28-AF1E-58502EE342D0}" destId="{CBB90766-4BBE-4E52-8CD9-A105E81F5015}" srcOrd="0" destOrd="0" parTransId="{704E7661-BE78-4B92-8FF1-48E6E96C5A25}" sibTransId="{7A826278-E951-489A-908A-95CD9278DAF2}"/>
    <dgm:cxn modelId="{CF528F12-CAD3-4B48-93FD-CDC0CB80AD51}" type="presOf" srcId="{6FCC3681-CC5E-4383-9443-C44BDF1CFAA8}" destId="{B3F1AAA5-0BCC-4B9F-821F-4777622C7A7C}" srcOrd="0" destOrd="1" presId="urn:microsoft.com/office/officeart/2005/8/layout/vList2"/>
    <dgm:cxn modelId="{8EA45DBE-58D4-4E76-9576-619DA777AB0C}" type="presOf" srcId="{CBB90766-4BBE-4E52-8CD9-A105E81F5015}" destId="{B3F1AAA5-0BCC-4B9F-821F-4777622C7A7C}" srcOrd="0" destOrd="0" presId="urn:microsoft.com/office/officeart/2005/8/layout/vList2"/>
    <dgm:cxn modelId="{6EBC1DB8-192E-4AC8-B196-11E14A26CD88}" type="presOf" srcId="{4AB2CDBC-C6D8-424D-9168-1A5992E1A3CA}" destId="{4AA80DCD-9A81-4ED0-B7A8-EBC7FE499EF1}" srcOrd="0" destOrd="0" presId="urn:microsoft.com/office/officeart/2005/8/layout/vList2"/>
    <dgm:cxn modelId="{6E72129D-9402-429E-98AD-C1FE2E64BBE3}" srcId="{8071F368-201A-4378-8AD9-C7779334CF51}" destId="{4AB2CDBC-C6D8-424D-9168-1A5992E1A3CA}" srcOrd="0" destOrd="0" parTransId="{8DC8FDA6-ABD4-48E8-84B7-5DE97FFF9831}" sibTransId="{3487FF62-C834-440A-B80B-C7E5A61D9A76}"/>
    <dgm:cxn modelId="{6B4CC7D7-758D-41E0-9FE7-3967B212BD5E}" type="presParOf" srcId="{6FD56DF6-E656-4023-9EFE-0701A4C84339}" destId="{DE7655E1-D01D-43D2-8968-1A21A282EB13}" srcOrd="0" destOrd="0" presId="urn:microsoft.com/office/officeart/2005/8/layout/vList2"/>
    <dgm:cxn modelId="{1837E91B-6660-4678-B331-91E38B71B58E}" type="presParOf" srcId="{6FD56DF6-E656-4023-9EFE-0701A4C84339}" destId="{4AA80DCD-9A81-4ED0-B7A8-EBC7FE499EF1}" srcOrd="1" destOrd="0" presId="urn:microsoft.com/office/officeart/2005/8/layout/vList2"/>
    <dgm:cxn modelId="{A09DF19C-CB52-48DF-B084-142DA778BD06}" type="presParOf" srcId="{6FD56DF6-E656-4023-9EFE-0701A4C84339}" destId="{308C3462-F125-46B3-80F2-6D11DA628F62}" srcOrd="2" destOrd="0" presId="urn:microsoft.com/office/officeart/2005/8/layout/vList2"/>
    <dgm:cxn modelId="{FB4C5D21-FC19-4EA7-B9C0-A4EFCBDFE57C}" type="presParOf" srcId="{6FD56DF6-E656-4023-9EFE-0701A4C84339}" destId="{1C7539C5-13B8-4D89-BB38-57D4BC4A1D90}" srcOrd="3" destOrd="0" presId="urn:microsoft.com/office/officeart/2005/8/layout/vList2"/>
    <dgm:cxn modelId="{2CDEDD33-8AEB-4F98-AFD0-043F8514DED5}" type="presParOf" srcId="{6FD56DF6-E656-4023-9EFE-0701A4C84339}" destId="{4DB8E8D2-3B84-4AC6-8693-5AC479A1CE0E}" srcOrd="4" destOrd="0" presId="urn:microsoft.com/office/officeart/2005/8/layout/vList2"/>
    <dgm:cxn modelId="{1FB1260A-2F0C-4771-8407-35D0CB948580}" type="presParOf" srcId="{6FD56DF6-E656-4023-9EFE-0701A4C84339}" destId="{B3F1AAA5-0BCC-4B9F-821F-4777622C7A7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4F4E2D-7231-45D6-BB13-B6B6399FCB6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1A46BC0F-1488-494F-8404-B74A6FC0D97B}">
      <dgm:prSet custT="1"/>
      <dgm:spPr/>
      <dgm:t>
        <a:bodyPr/>
        <a:lstStyle/>
        <a:p>
          <a:r>
            <a:rPr lang="en-US" sz="2600" dirty="0"/>
            <a:t>2 to 6 examples for each LU</a:t>
          </a:r>
          <a:r>
            <a:rPr lang="sr-Latn-RS" sz="2600" dirty="0"/>
            <a:t>, </a:t>
          </a:r>
          <a:r>
            <a:rPr lang="en-US" sz="2600" dirty="0"/>
            <a:t>according to the following criteria</a:t>
          </a:r>
          <a:r>
            <a:rPr lang="sr-Latn-RS" sz="2600" dirty="0"/>
            <a:t>:</a:t>
          </a:r>
        </a:p>
      </dgm:t>
    </dgm:pt>
    <dgm:pt modelId="{99E05FED-9A9D-4484-8F59-23BD374EBD52}" type="parTrans" cxnId="{BE923623-DEB8-499C-B6F1-AFA434E3F3AC}">
      <dgm:prSet/>
      <dgm:spPr/>
      <dgm:t>
        <a:bodyPr/>
        <a:lstStyle/>
        <a:p>
          <a:endParaRPr lang="en-GB"/>
        </a:p>
      </dgm:t>
    </dgm:pt>
    <dgm:pt modelId="{1D057FEC-A913-4F38-9A2F-314C88599F5B}" type="sibTrans" cxnId="{BE923623-DEB8-499C-B6F1-AFA434E3F3AC}">
      <dgm:prSet/>
      <dgm:spPr/>
      <dgm:t>
        <a:bodyPr/>
        <a:lstStyle/>
        <a:p>
          <a:endParaRPr lang="en-GB"/>
        </a:p>
      </dgm:t>
    </dgm:pt>
    <dgm:pt modelId="{DFCEF04C-C0E3-42FC-89EE-E1E34B08B106}">
      <dgm:prSet/>
      <dgm:spPr/>
      <dgm:t>
        <a:bodyPr/>
        <a:lstStyle/>
        <a:p>
          <a:r>
            <a:rPr lang="en-GB" noProof="0" dirty="0"/>
            <a:t>example should clearly show the meaning of the LU </a:t>
          </a:r>
        </a:p>
      </dgm:t>
    </dgm:pt>
    <dgm:pt modelId="{4FEFBDAA-9206-4615-BF75-5C65026419C5}" type="parTrans" cxnId="{BF617E46-520F-4997-9E02-8FF5E664F99C}">
      <dgm:prSet/>
      <dgm:spPr/>
      <dgm:t>
        <a:bodyPr/>
        <a:lstStyle/>
        <a:p>
          <a:endParaRPr lang="en-GB"/>
        </a:p>
      </dgm:t>
    </dgm:pt>
    <dgm:pt modelId="{538536D5-4CFF-4926-87F5-FFD03988AF2D}" type="sibTrans" cxnId="{BF617E46-520F-4997-9E02-8FF5E664F99C}">
      <dgm:prSet/>
      <dgm:spPr/>
      <dgm:t>
        <a:bodyPr/>
        <a:lstStyle/>
        <a:p>
          <a:endParaRPr lang="en-GB"/>
        </a:p>
      </dgm:t>
    </dgm:pt>
    <dgm:pt modelId="{6B3AC8BF-4B69-47C8-ABDE-E2E64E5C8B46}">
      <dgm:prSet/>
      <dgm:spPr/>
      <dgm:t>
        <a:bodyPr/>
        <a:lstStyle/>
        <a:p>
          <a:r>
            <a:rPr lang="en-GB" noProof="0" dirty="0"/>
            <a:t>examples have to be from different parts of SC language territory</a:t>
          </a:r>
        </a:p>
      </dgm:t>
    </dgm:pt>
    <dgm:pt modelId="{14AD9738-A6AE-4849-9F04-3BD29EAEA5F4}" type="parTrans" cxnId="{861ED839-D337-4152-B2C0-170080A2D5B2}">
      <dgm:prSet/>
      <dgm:spPr/>
      <dgm:t>
        <a:bodyPr/>
        <a:lstStyle/>
        <a:p>
          <a:endParaRPr lang="en-GB"/>
        </a:p>
      </dgm:t>
    </dgm:pt>
    <dgm:pt modelId="{87178FA5-08F4-4BF4-8A37-87779B4843CD}" type="sibTrans" cxnId="{861ED839-D337-4152-B2C0-170080A2D5B2}">
      <dgm:prSet/>
      <dgm:spPr/>
      <dgm:t>
        <a:bodyPr/>
        <a:lstStyle/>
        <a:p>
          <a:endParaRPr lang="en-GB"/>
        </a:p>
      </dgm:t>
    </dgm:pt>
    <dgm:pt modelId="{10E7F909-A747-4B95-A1C8-B95D527EA6FB}">
      <dgm:prSet/>
      <dgm:spPr/>
      <dgm:t>
        <a:bodyPr/>
        <a:lstStyle/>
        <a:p>
          <a:r>
            <a:rPr lang="en-GB" noProof="0" dirty="0"/>
            <a:t>examples should be from different periods, listed chronologically</a:t>
          </a:r>
        </a:p>
      </dgm:t>
    </dgm:pt>
    <dgm:pt modelId="{DA7F3908-E3FE-4FA6-8478-FA9BEAE689ED}" type="parTrans" cxnId="{36F98129-B5D8-4F7F-AF0C-C53086F1914B}">
      <dgm:prSet/>
      <dgm:spPr/>
      <dgm:t>
        <a:bodyPr/>
        <a:lstStyle/>
        <a:p>
          <a:endParaRPr lang="en-GB"/>
        </a:p>
      </dgm:t>
    </dgm:pt>
    <dgm:pt modelId="{0EC2560A-91D3-4AB6-9F66-2845254C3F4F}" type="sibTrans" cxnId="{36F98129-B5D8-4F7F-AF0C-C53086F1914B}">
      <dgm:prSet/>
      <dgm:spPr/>
      <dgm:t>
        <a:bodyPr/>
        <a:lstStyle/>
        <a:p>
          <a:endParaRPr lang="en-GB"/>
        </a:p>
      </dgm:t>
    </dgm:pt>
    <dgm:pt modelId="{28B0D6A0-44F5-4FE3-A91B-58A53FFE8ACC}">
      <dgm:prSet/>
      <dgm:spPr/>
      <dgm:t>
        <a:bodyPr/>
        <a:lstStyle/>
        <a:p>
          <a:r>
            <a:rPr lang="en-GB" noProof="0" dirty="0"/>
            <a:t>examples should be written by renowned writers </a:t>
          </a:r>
        </a:p>
      </dgm:t>
    </dgm:pt>
    <dgm:pt modelId="{7FACAB6F-2E8B-4537-BFE6-61792D45983B}" type="parTrans" cxnId="{7200B435-E8B1-4234-94D4-F0E885CEAA2B}">
      <dgm:prSet/>
      <dgm:spPr/>
      <dgm:t>
        <a:bodyPr/>
        <a:lstStyle/>
        <a:p>
          <a:endParaRPr lang="en-GB"/>
        </a:p>
      </dgm:t>
    </dgm:pt>
    <dgm:pt modelId="{A98B2022-4526-4703-BC43-8266D5189B00}" type="sibTrans" cxnId="{7200B435-E8B1-4234-94D4-F0E885CEAA2B}">
      <dgm:prSet/>
      <dgm:spPr/>
      <dgm:t>
        <a:bodyPr/>
        <a:lstStyle/>
        <a:p>
          <a:endParaRPr lang="en-GB"/>
        </a:p>
      </dgm:t>
    </dgm:pt>
    <dgm:pt modelId="{BF25F758-512C-479B-B7DC-73D601CE0A43}">
      <dgm:prSet/>
      <dgm:spPr/>
      <dgm:t>
        <a:bodyPr/>
        <a:lstStyle/>
        <a:p>
          <a:r>
            <a:rPr lang="en-GB" noProof="0" dirty="0"/>
            <a:t>example should show different relations of the headword with other words</a:t>
          </a:r>
        </a:p>
      </dgm:t>
    </dgm:pt>
    <dgm:pt modelId="{5FB19297-ADA7-4937-862F-B241905A685A}" type="parTrans" cxnId="{CFAA4A1F-56C8-4685-BC4F-7C1293CA10D6}">
      <dgm:prSet/>
      <dgm:spPr/>
      <dgm:t>
        <a:bodyPr/>
        <a:lstStyle/>
        <a:p>
          <a:endParaRPr lang="en-GB"/>
        </a:p>
      </dgm:t>
    </dgm:pt>
    <dgm:pt modelId="{DAF98F19-106C-43B1-8F8A-ADEB22B42EBA}" type="sibTrans" cxnId="{CFAA4A1F-56C8-4685-BC4F-7C1293CA10D6}">
      <dgm:prSet/>
      <dgm:spPr/>
      <dgm:t>
        <a:bodyPr/>
        <a:lstStyle/>
        <a:p>
          <a:endParaRPr lang="en-GB"/>
        </a:p>
      </dgm:t>
    </dgm:pt>
    <dgm:pt modelId="{88DF51CF-ED8B-4A2E-BD6C-BD802863722B}">
      <dgm:prSet/>
      <dgm:spPr/>
      <dgm:t>
        <a:bodyPr/>
        <a:lstStyle/>
        <a:p>
          <a:r>
            <a:rPr lang="en-GB" noProof="0" dirty="0"/>
            <a:t>every example should represent a finished syntactic whole</a:t>
          </a:r>
        </a:p>
      </dgm:t>
    </dgm:pt>
    <dgm:pt modelId="{0C2E7DDD-D554-41B0-AFDD-D1715539F9DA}" type="parTrans" cxnId="{6703AFD8-1652-423C-95D5-812505BDDB43}">
      <dgm:prSet/>
      <dgm:spPr/>
      <dgm:t>
        <a:bodyPr/>
        <a:lstStyle/>
        <a:p>
          <a:endParaRPr lang="en-GB"/>
        </a:p>
      </dgm:t>
    </dgm:pt>
    <dgm:pt modelId="{F50DFAF0-115B-4D6F-8FA1-EEC3C6205776}" type="sibTrans" cxnId="{6703AFD8-1652-423C-95D5-812505BDDB43}">
      <dgm:prSet/>
      <dgm:spPr/>
      <dgm:t>
        <a:bodyPr/>
        <a:lstStyle/>
        <a:p>
          <a:endParaRPr lang="en-GB"/>
        </a:p>
      </dgm:t>
    </dgm:pt>
    <dgm:pt modelId="{97C7028C-C2B5-47CC-869F-DBA8F830F634}" type="pres">
      <dgm:prSet presAssocID="{194F4E2D-7231-45D6-BB13-B6B6399FCB65}" presName="linear" presStyleCnt="0">
        <dgm:presLayoutVars>
          <dgm:animLvl val="lvl"/>
          <dgm:resizeHandles val="exact"/>
        </dgm:presLayoutVars>
      </dgm:prSet>
      <dgm:spPr/>
      <dgm:t>
        <a:bodyPr/>
        <a:lstStyle/>
        <a:p>
          <a:endParaRPr lang="sr-Cyrl-RS"/>
        </a:p>
      </dgm:t>
    </dgm:pt>
    <dgm:pt modelId="{46012D83-5B12-42FC-891D-78FFEF61823D}" type="pres">
      <dgm:prSet presAssocID="{1A46BC0F-1488-494F-8404-B74A6FC0D97B}" presName="parentText" presStyleLbl="node1" presStyleIdx="0" presStyleCnt="1">
        <dgm:presLayoutVars>
          <dgm:chMax val="0"/>
          <dgm:bulletEnabled val="1"/>
        </dgm:presLayoutVars>
      </dgm:prSet>
      <dgm:spPr/>
      <dgm:t>
        <a:bodyPr/>
        <a:lstStyle/>
        <a:p>
          <a:endParaRPr lang="sr-Cyrl-RS"/>
        </a:p>
      </dgm:t>
    </dgm:pt>
    <dgm:pt modelId="{D44E75B9-4A3D-47ED-869A-FB4EEE83ADB8}" type="pres">
      <dgm:prSet presAssocID="{1A46BC0F-1488-494F-8404-B74A6FC0D97B}" presName="childText" presStyleLbl="revTx" presStyleIdx="0" presStyleCnt="1">
        <dgm:presLayoutVars>
          <dgm:bulletEnabled val="1"/>
        </dgm:presLayoutVars>
      </dgm:prSet>
      <dgm:spPr/>
      <dgm:t>
        <a:bodyPr/>
        <a:lstStyle/>
        <a:p>
          <a:endParaRPr lang="sr-Cyrl-RS"/>
        </a:p>
      </dgm:t>
    </dgm:pt>
  </dgm:ptLst>
  <dgm:cxnLst>
    <dgm:cxn modelId="{861ED839-D337-4152-B2C0-170080A2D5B2}" srcId="{1A46BC0F-1488-494F-8404-B74A6FC0D97B}" destId="{6B3AC8BF-4B69-47C8-ABDE-E2E64E5C8B46}" srcOrd="1" destOrd="0" parTransId="{14AD9738-A6AE-4849-9F04-3BD29EAEA5F4}" sibTransId="{87178FA5-08F4-4BF4-8A37-87779B4843CD}"/>
    <dgm:cxn modelId="{BF617E46-520F-4997-9E02-8FF5E664F99C}" srcId="{1A46BC0F-1488-494F-8404-B74A6FC0D97B}" destId="{DFCEF04C-C0E3-42FC-89EE-E1E34B08B106}" srcOrd="0" destOrd="0" parTransId="{4FEFBDAA-9206-4615-BF75-5C65026419C5}" sibTransId="{538536D5-4CFF-4926-87F5-FFD03988AF2D}"/>
    <dgm:cxn modelId="{D47A8586-C35C-4B3E-851D-26D3FE39974A}" type="presOf" srcId="{1A46BC0F-1488-494F-8404-B74A6FC0D97B}" destId="{46012D83-5B12-42FC-891D-78FFEF61823D}" srcOrd="0" destOrd="0" presId="urn:microsoft.com/office/officeart/2005/8/layout/vList2"/>
    <dgm:cxn modelId="{36F98129-B5D8-4F7F-AF0C-C53086F1914B}" srcId="{1A46BC0F-1488-494F-8404-B74A6FC0D97B}" destId="{10E7F909-A747-4B95-A1C8-B95D527EA6FB}" srcOrd="2" destOrd="0" parTransId="{DA7F3908-E3FE-4FA6-8478-FA9BEAE689ED}" sibTransId="{0EC2560A-91D3-4AB6-9F66-2845254C3F4F}"/>
    <dgm:cxn modelId="{2E457BB1-C446-44D4-80E4-8F98086096BD}" type="presOf" srcId="{88DF51CF-ED8B-4A2E-BD6C-BD802863722B}" destId="{D44E75B9-4A3D-47ED-869A-FB4EEE83ADB8}" srcOrd="0" destOrd="5" presId="urn:microsoft.com/office/officeart/2005/8/layout/vList2"/>
    <dgm:cxn modelId="{46318FB5-92F1-4C51-9520-9952CBCBBE0D}" type="presOf" srcId="{28B0D6A0-44F5-4FE3-A91B-58A53FFE8ACC}" destId="{D44E75B9-4A3D-47ED-869A-FB4EEE83ADB8}" srcOrd="0" destOrd="3" presId="urn:microsoft.com/office/officeart/2005/8/layout/vList2"/>
    <dgm:cxn modelId="{65DDFC9F-4D70-445E-8247-AA99D78CDA99}" type="presOf" srcId="{BF25F758-512C-479B-B7DC-73D601CE0A43}" destId="{D44E75B9-4A3D-47ED-869A-FB4EEE83ADB8}" srcOrd="0" destOrd="4" presId="urn:microsoft.com/office/officeart/2005/8/layout/vList2"/>
    <dgm:cxn modelId="{7200B435-E8B1-4234-94D4-F0E885CEAA2B}" srcId="{1A46BC0F-1488-494F-8404-B74A6FC0D97B}" destId="{28B0D6A0-44F5-4FE3-A91B-58A53FFE8ACC}" srcOrd="3" destOrd="0" parTransId="{7FACAB6F-2E8B-4537-BFE6-61792D45983B}" sibTransId="{A98B2022-4526-4703-BC43-8266D5189B00}"/>
    <dgm:cxn modelId="{C589E6B1-A6EE-4F2D-9380-ECE06EF4034C}" type="presOf" srcId="{10E7F909-A747-4B95-A1C8-B95D527EA6FB}" destId="{D44E75B9-4A3D-47ED-869A-FB4EEE83ADB8}" srcOrd="0" destOrd="2" presId="urn:microsoft.com/office/officeart/2005/8/layout/vList2"/>
    <dgm:cxn modelId="{7EFB8353-95B4-461B-A8CB-B3BAF765BEA2}" type="presOf" srcId="{6B3AC8BF-4B69-47C8-ABDE-E2E64E5C8B46}" destId="{D44E75B9-4A3D-47ED-869A-FB4EEE83ADB8}" srcOrd="0" destOrd="1" presId="urn:microsoft.com/office/officeart/2005/8/layout/vList2"/>
    <dgm:cxn modelId="{CFAA4A1F-56C8-4685-BC4F-7C1293CA10D6}" srcId="{1A46BC0F-1488-494F-8404-B74A6FC0D97B}" destId="{BF25F758-512C-479B-B7DC-73D601CE0A43}" srcOrd="4" destOrd="0" parTransId="{5FB19297-ADA7-4937-862F-B241905A685A}" sibTransId="{DAF98F19-106C-43B1-8F8A-ADEB22B42EBA}"/>
    <dgm:cxn modelId="{83A5F86F-E650-473C-9FFE-227D4A80CFF1}" type="presOf" srcId="{DFCEF04C-C0E3-42FC-89EE-E1E34B08B106}" destId="{D44E75B9-4A3D-47ED-869A-FB4EEE83ADB8}" srcOrd="0" destOrd="0" presId="urn:microsoft.com/office/officeart/2005/8/layout/vList2"/>
    <dgm:cxn modelId="{BE923623-DEB8-499C-B6F1-AFA434E3F3AC}" srcId="{194F4E2D-7231-45D6-BB13-B6B6399FCB65}" destId="{1A46BC0F-1488-494F-8404-B74A6FC0D97B}" srcOrd="0" destOrd="0" parTransId="{99E05FED-9A9D-4484-8F59-23BD374EBD52}" sibTransId="{1D057FEC-A913-4F38-9A2F-314C88599F5B}"/>
    <dgm:cxn modelId="{AA34332D-4839-4EC0-AAA5-AFEA187C0B49}" type="presOf" srcId="{194F4E2D-7231-45D6-BB13-B6B6399FCB65}" destId="{97C7028C-C2B5-47CC-869F-DBA8F830F634}" srcOrd="0" destOrd="0" presId="urn:microsoft.com/office/officeart/2005/8/layout/vList2"/>
    <dgm:cxn modelId="{6703AFD8-1652-423C-95D5-812505BDDB43}" srcId="{1A46BC0F-1488-494F-8404-B74A6FC0D97B}" destId="{88DF51CF-ED8B-4A2E-BD6C-BD802863722B}" srcOrd="5" destOrd="0" parTransId="{0C2E7DDD-D554-41B0-AFDD-D1715539F9DA}" sibTransId="{F50DFAF0-115B-4D6F-8FA1-EEC3C6205776}"/>
    <dgm:cxn modelId="{56148F2D-609A-4845-A104-3C2AA2E9108B}" type="presParOf" srcId="{97C7028C-C2B5-47CC-869F-DBA8F830F634}" destId="{46012D83-5B12-42FC-891D-78FFEF61823D}" srcOrd="0" destOrd="0" presId="urn:microsoft.com/office/officeart/2005/8/layout/vList2"/>
    <dgm:cxn modelId="{49BF56CF-EB9B-40F7-9B9E-DFA3C4A33937}" type="presParOf" srcId="{97C7028C-C2B5-47CC-869F-DBA8F830F634}" destId="{D44E75B9-4A3D-47ED-869A-FB4EEE83AD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3A434B-4F42-4E98-BCB4-88F0A9C68A61}"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GB"/>
        </a:p>
      </dgm:t>
    </dgm:pt>
    <dgm:pt modelId="{53333A25-3BA5-4202-8283-C049E4FA6E0F}">
      <dgm:prSet/>
      <dgm:spPr/>
      <dgm:t>
        <a:bodyPr/>
        <a:lstStyle/>
        <a:p>
          <a:r>
            <a:rPr lang="en-US" b="0" i="0" dirty="0"/>
            <a:t>The </a:t>
          </a:r>
          <a:r>
            <a:rPr lang="en-US" b="0" i="0" dirty="0" err="1"/>
            <a:t>analysed</a:t>
          </a:r>
          <a:r>
            <a:rPr lang="en-US" b="0" i="0" dirty="0"/>
            <a:t> dataset</a:t>
          </a:r>
          <a:r>
            <a:rPr lang="en-US" dirty="0"/>
            <a:t> </a:t>
          </a:r>
          <a:endParaRPr lang="sr-Latn-RS" dirty="0"/>
        </a:p>
      </dgm:t>
    </dgm:pt>
    <dgm:pt modelId="{49BEB8B4-476F-420B-9681-89678B5DF7EF}" type="parTrans" cxnId="{7BCE68B1-EAA8-44B5-B3A7-44A13929A717}">
      <dgm:prSet/>
      <dgm:spPr/>
      <dgm:t>
        <a:bodyPr/>
        <a:lstStyle/>
        <a:p>
          <a:endParaRPr lang="en-GB"/>
        </a:p>
      </dgm:t>
    </dgm:pt>
    <dgm:pt modelId="{28DE18D7-1239-486F-8992-4981E8C51119}" type="sibTrans" cxnId="{7BCE68B1-EAA8-44B5-B3A7-44A13929A717}">
      <dgm:prSet/>
      <dgm:spPr/>
      <dgm:t>
        <a:bodyPr/>
        <a:lstStyle/>
        <a:p>
          <a:endParaRPr lang="en-GB"/>
        </a:p>
      </dgm:t>
    </dgm:pt>
    <dgm:pt modelId="{173C361D-7E7F-4F7A-B36D-8FE8B025C052}">
      <dgm:prSet/>
      <dgm:spPr/>
      <dgm:t>
        <a:bodyPr/>
        <a:lstStyle/>
        <a:p>
          <a:r>
            <a:rPr lang="en-US"/>
            <a:t>~60,000 dictionary entries </a:t>
          </a:r>
          <a:endParaRPr lang="sr-Latn-RS"/>
        </a:p>
      </dgm:t>
    </dgm:pt>
    <dgm:pt modelId="{F917E85E-575B-4452-98AA-FDF7AC5542B8}" type="parTrans" cxnId="{585D297A-BE3F-48D1-92D1-3C9B6E899981}">
      <dgm:prSet/>
      <dgm:spPr/>
      <dgm:t>
        <a:bodyPr/>
        <a:lstStyle/>
        <a:p>
          <a:endParaRPr lang="en-GB"/>
        </a:p>
      </dgm:t>
    </dgm:pt>
    <dgm:pt modelId="{0DC75434-2C2C-4C5D-8BD6-C58C558B57A8}" type="sibTrans" cxnId="{585D297A-BE3F-48D1-92D1-3C9B6E899981}">
      <dgm:prSet/>
      <dgm:spPr/>
      <dgm:t>
        <a:bodyPr/>
        <a:lstStyle/>
        <a:p>
          <a:endParaRPr lang="en-GB"/>
        </a:p>
      </dgm:t>
    </dgm:pt>
    <dgm:pt modelId="{FB7A7720-DE15-40F4-B725-341EFB9D4D19}">
      <dgm:prSet/>
      <dgm:spPr/>
      <dgm:t>
        <a:bodyPr/>
        <a:lstStyle/>
        <a:p>
          <a:r>
            <a:rPr lang="en-US"/>
            <a:t>~105,000 lexical units</a:t>
          </a:r>
          <a:endParaRPr lang="sr-Latn-RS"/>
        </a:p>
      </dgm:t>
    </dgm:pt>
    <dgm:pt modelId="{EF113D1D-62E0-41CC-86CE-3AFCE3A505B4}" type="parTrans" cxnId="{DBDAE968-FB3C-44C0-B98A-0B2345173FF6}">
      <dgm:prSet/>
      <dgm:spPr/>
      <dgm:t>
        <a:bodyPr/>
        <a:lstStyle/>
        <a:p>
          <a:endParaRPr lang="en-GB"/>
        </a:p>
      </dgm:t>
    </dgm:pt>
    <dgm:pt modelId="{940C82B9-08C3-4F94-B275-5D28B1DD3A6D}" type="sibTrans" cxnId="{DBDAE968-FB3C-44C0-B98A-0B2345173FF6}">
      <dgm:prSet/>
      <dgm:spPr/>
      <dgm:t>
        <a:bodyPr/>
        <a:lstStyle/>
        <a:p>
          <a:endParaRPr lang="en-GB"/>
        </a:p>
      </dgm:t>
    </dgm:pt>
    <dgm:pt modelId="{A0616EDF-DC0B-495B-AACA-BB9BFB5D57A4}">
      <dgm:prSet/>
      <dgm:spPr/>
      <dgm:t>
        <a:bodyPr/>
        <a:lstStyle/>
        <a:p>
          <a:r>
            <a:rPr lang="sr-Latn-RS"/>
            <a:t>70% of entries have examples</a:t>
          </a:r>
        </a:p>
      </dgm:t>
    </dgm:pt>
    <dgm:pt modelId="{34CAFF88-812F-4DA4-98DC-34A8D363B147}" type="parTrans" cxnId="{843DB78B-E2D3-4019-94DB-F7E1962F05A1}">
      <dgm:prSet/>
      <dgm:spPr/>
      <dgm:t>
        <a:bodyPr/>
        <a:lstStyle/>
        <a:p>
          <a:endParaRPr lang="en-GB"/>
        </a:p>
      </dgm:t>
    </dgm:pt>
    <dgm:pt modelId="{79FA9C2D-C1C1-4C79-80CE-F92EFA473965}" type="sibTrans" cxnId="{843DB78B-E2D3-4019-94DB-F7E1962F05A1}">
      <dgm:prSet/>
      <dgm:spPr/>
      <dgm:t>
        <a:bodyPr/>
        <a:lstStyle/>
        <a:p>
          <a:endParaRPr lang="en-GB"/>
        </a:p>
      </dgm:t>
    </dgm:pt>
    <dgm:pt modelId="{67BE4F55-CA52-4628-87A0-6E978E24E01A}">
      <dgm:prSet/>
      <dgm:spPr/>
      <dgm:t>
        <a:bodyPr/>
        <a:lstStyle/>
        <a:p>
          <a:r>
            <a:rPr lang="en-US" dirty="0"/>
            <a:t>Summary of interventions</a:t>
          </a:r>
          <a:r>
            <a:rPr lang="sr-Latn-RS" b="0" dirty="0"/>
            <a:t>:</a:t>
          </a:r>
          <a:endParaRPr lang="sr-Latn-RS" dirty="0"/>
        </a:p>
      </dgm:t>
    </dgm:pt>
    <dgm:pt modelId="{A6B74D2E-97B3-4D5D-BB7C-53149BA1FCD5}" type="parTrans" cxnId="{308A1FDE-B661-44A1-8CAE-B8765A931CAE}">
      <dgm:prSet/>
      <dgm:spPr/>
      <dgm:t>
        <a:bodyPr/>
        <a:lstStyle/>
        <a:p>
          <a:endParaRPr lang="en-GB"/>
        </a:p>
      </dgm:t>
    </dgm:pt>
    <dgm:pt modelId="{8553F936-4F91-498F-B76A-511B6F7DAF30}" type="sibTrans" cxnId="{308A1FDE-B661-44A1-8CAE-B8765A931CAE}">
      <dgm:prSet/>
      <dgm:spPr/>
      <dgm:t>
        <a:bodyPr/>
        <a:lstStyle/>
        <a:p>
          <a:endParaRPr lang="en-GB"/>
        </a:p>
      </dgm:t>
    </dgm:pt>
    <dgm:pt modelId="{5041A591-6336-4356-8D78-122EC93FD372}">
      <dgm:prSet/>
      <dgm:spPr/>
      <dgm:t>
        <a:bodyPr/>
        <a:lstStyle/>
        <a:p>
          <a:r>
            <a:rPr lang="en-US" b="0" dirty="0"/>
            <a:t>66% of examples were not modified</a:t>
          </a:r>
          <a:r>
            <a:rPr lang="sr-Latn-RS" b="0" dirty="0"/>
            <a:t>;</a:t>
          </a:r>
          <a:r>
            <a:rPr lang="en-US" b="0" dirty="0"/>
            <a:t> </a:t>
          </a:r>
          <a:endParaRPr lang="sr-Latn-RS" dirty="0"/>
        </a:p>
      </dgm:t>
    </dgm:pt>
    <dgm:pt modelId="{D895C64C-AA95-4CA1-AFCA-A6645A72C420}" type="parTrans" cxnId="{C42B77C8-A3E9-4CEE-8521-28F86C0D0235}">
      <dgm:prSet/>
      <dgm:spPr/>
      <dgm:t>
        <a:bodyPr/>
        <a:lstStyle/>
        <a:p>
          <a:endParaRPr lang="en-GB"/>
        </a:p>
      </dgm:t>
    </dgm:pt>
    <dgm:pt modelId="{858F5948-D62E-4B98-A4C2-FFC28768F3BF}" type="sibTrans" cxnId="{C42B77C8-A3E9-4CEE-8521-28F86C0D0235}">
      <dgm:prSet/>
      <dgm:spPr/>
      <dgm:t>
        <a:bodyPr/>
        <a:lstStyle/>
        <a:p>
          <a:endParaRPr lang="en-GB"/>
        </a:p>
      </dgm:t>
    </dgm:pt>
    <dgm:pt modelId="{FB313C2D-0F73-44D7-9A9A-0047636627B1}">
      <dgm:prSet/>
      <dgm:spPr/>
      <dgm:t>
        <a:bodyPr/>
        <a:lstStyle/>
        <a:p>
          <a:r>
            <a:rPr lang="en-US" b="0" dirty="0"/>
            <a:t>20% had one shortening and no insertions</a:t>
          </a:r>
          <a:r>
            <a:rPr lang="sr-Latn-RS" b="0" dirty="0"/>
            <a:t>;</a:t>
          </a:r>
          <a:r>
            <a:rPr lang="en-US" b="0" dirty="0"/>
            <a:t> </a:t>
          </a:r>
          <a:endParaRPr lang="sr-Latn-RS" dirty="0"/>
        </a:p>
      </dgm:t>
    </dgm:pt>
    <dgm:pt modelId="{D571CB31-3BFF-4162-AB78-6096C9521DAB}" type="parTrans" cxnId="{7893FE04-1866-4C6F-93A9-2719AA62B45A}">
      <dgm:prSet/>
      <dgm:spPr/>
      <dgm:t>
        <a:bodyPr/>
        <a:lstStyle/>
        <a:p>
          <a:endParaRPr lang="en-GB"/>
        </a:p>
      </dgm:t>
    </dgm:pt>
    <dgm:pt modelId="{40E5C071-5FF2-48F2-85EE-585F5E17EF72}" type="sibTrans" cxnId="{7893FE04-1866-4C6F-93A9-2719AA62B45A}">
      <dgm:prSet/>
      <dgm:spPr/>
      <dgm:t>
        <a:bodyPr/>
        <a:lstStyle/>
        <a:p>
          <a:endParaRPr lang="en-GB"/>
        </a:p>
      </dgm:t>
    </dgm:pt>
    <dgm:pt modelId="{196F84D5-EF4F-480C-87D1-772BA110D7B5}">
      <dgm:prSet/>
      <dgm:spPr/>
      <dgm:t>
        <a:bodyPr/>
        <a:lstStyle/>
        <a:p>
          <a:r>
            <a:rPr lang="en-US" b="0" dirty="0"/>
            <a:t>6% </a:t>
          </a:r>
          <a:r>
            <a:rPr lang="sr-Latn-RS" b="0" dirty="0">
              <a:solidFill>
                <a:schemeClr val="tx1"/>
              </a:solidFill>
            </a:rPr>
            <a:t>had </a:t>
          </a:r>
          <a:r>
            <a:rPr lang="en-US" b="0" dirty="0"/>
            <a:t>more than one shortening and no insertions</a:t>
          </a:r>
          <a:r>
            <a:rPr lang="sr-Latn-RS" b="0" dirty="0"/>
            <a:t>;</a:t>
          </a:r>
          <a:endParaRPr lang="sr-Latn-RS" dirty="0"/>
        </a:p>
      </dgm:t>
    </dgm:pt>
    <dgm:pt modelId="{8F36AE80-DA18-4232-AA37-510F55FD0E9C}" type="parTrans" cxnId="{6D4A602E-B779-4376-ABA6-F390CEA93FAE}">
      <dgm:prSet/>
      <dgm:spPr/>
      <dgm:t>
        <a:bodyPr/>
        <a:lstStyle/>
        <a:p>
          <a:endParaRPr lang="en-GB"/>
        </a:p>
      </dgm:t>
    </dgm:pt>
    <dgm:pt modelId="{5B5A65FC-2C48-458F-BEA4-AE32660972CE}" type="sibTrans" cxnId="{6D4A602E-B779-4376-ABA6-F390CEA93FAE}">
      <dgm:prSet/>
      <dgm:spPr/>
      <dgm:t>
        <a:bodyPr/>
        <a:lstStyle/>
        <a:p>
          <a:endParaRPr lang="en-GB"/>
        </a:p>
      </dgm:t>
    </dgm:pt>
    <dgm:pt modelId="{BB42BE08-265D-4EE8-A5BB-43D417446301}">
      <dgm:prSet/>
      <dgm:spPr/>
      <dgm:t>
        <a:bodyPr/>
        <a:lstStyle/>
        <a:p>
          <a:r>
            <a:rPr lang="en-US" b="0"/>
            <a:t>5% had an insertion but were not shortened</a:t>
          </a:r>
          <a:r>
            <a:rPr lang="sr-Latn-RS" b="0"/>
            <a:t>; </a:t>
          </a:r>
          <a:endParaRPr lang="sr-Latn-RS"/>
        </a:p>
      </dgm:t>
    </dgm:pt>
    <dgm:pt modelId="{77BB7AD4-E3A0-41B0-B48C-431D02AE45B4}" type="parTrans" cxnId="{F1EAA971-6E79-4EE9-AD5B-7F60E6DD209B}">
      <dgm:prSet/>
      <dgm:spPr/>
      <dgm:t>
        <a:bodyPr/>
        <a:lstStyle/>
        <a:p>
          <a:endParaRPr lang="en-GB"/>
        </a:p>
      </dgm:t>
    </dgm:pt>
    <dgm:pt modelId="{11892F81-F0FD-4C20-B798-F9C9FB1AC0E6}" type="sibTrans" cxnId="{F1EAA971-6E79-4EE9-AD5B-7F60E6DD209B}">
      <dgm:prSet/>
      <dgm:spPr/>
      <dgm:t>
        <a:bodyPr/>
        <a:lstStyle/>
        <a:p>
          <a:endParaRPr lang="en-GB"/>
        </a:p>
      </dgm:t>
    </dgm:pt>
    <dgm:pt modelId="{4BF00E84-5753-48E9-A94E-8AC9C3ACEC39}">
      <dgm:prSet/>
      <dgm:spPr/>
      <dgm:t>
        <a:bodyPr/>
        <a:lstStyle/>
        <a:p>
          <a:r>
            <a:rPr lang="en-US" b="0"/>
            <a:t>2% had both insertions and shortenings</a:t>
          </a:r>
          <a:br>
            <a:rPr lang="en-US" b="0"/>
          </a:br>
          <a:r>
            <a:rPr lang="en-US" b="0"/>
            <a:t/>
          </a:r>
          <a:br>
            <a:rPr lang="en-US" b="0"/>
          </a:br>
          <a:endParaRPr lang="sr-Latn-RS"/>
        </a:p>
      </dgm:t>
    </dgm:pt>
    <dgm:pt modelId="{1E344F7E-CDFD-486A-B0E9-E48240ABA278}" type="parTrans" cxnId="{0E941BBF-4E7D-4E73-A011-4040ECB4BF83}">
      <dgm:prSet/>
      <dgm:spPr/>
      <dgm:t>
        <a:bodyPr/>
        <a:lstStyle/>
        <a:p>
          <a:endParaRPr lang="en-GB"/>
        </a:p>
      </dgm:t>
    </dgm:pt>
    <dgm:pt modelId="{F35F743C-9D26-409C-9CA2-B22423DFA1E3}" type="sibTrans" cxnId="{0E941BBF-4E7D-4E73-A011-4040ECB4BF83}">
      <dgm:prSet/>
      <dgm:spPr/>
      <dgm:t>
        <a:bodyPr/>
        <a:lstStyle/>
        <a:p>
          <a:endParaRPr lang="en-GB"/>
        </a:p>
      </dgm:t>
    </dgm:pt>
    <dgm:pt modelId="{8F7EF2F0-EB91-47F2-8232-207E62DD7147}" type="pres">
      <dgm:prSet presAssocID="{1F3A434B-4F42-4E98-BCB4-88F0A9C68A61}" presName="linear" presStyleCnt="0">
        <dgm:presLayoutVars>
          <dgm:animLvl val="lvl"/>
          <dgm:resizeHandles val="exact"/>
        </dgm:presLayoutVars>
      </dgm:prSet>
      <dgm:spPr/>
      <dgm:t>
        <a:bodyPr/>
        <a:lstStyle/>
        <a:p>
          <a:endParaRPr lang="sr-Cyrl-RS"/>
        </a:p>
      </dgm:t>
    </dgm:pt>
    <dgm:pt modelId="{22B5F6BD-6637-4A7A-8558-B83CEEBDF05A}" type="pres">
      <dgm:prSet presAssocID="{53333A25-3BA5-4202-8283-C049E4FA6E0F}" presName="parentText" presStyleLbl="node1" presStyleIdx="0" presStyleCnt="2">
        <dgm:presLayoutVars>
          <dgm:chMax val="0"/>
          <dgm:bulletEnabled val="1"/>
        </dgm:presLayoutVars>
      </dgm:prSet>
      <dgm:spPr/>
      <dgm:t>
        <a:bodyPr/>
        <a:lstStyle/>
        <a:p>
          <a:endParaRPr lang="sr-Cyrl-RS"/>
        </a:p>
      </dgm:t>
    </dgm:pt>
    <dgm:pt modelId="{7C54F765-ADF9-487C-8C8F-561B569C1998}" type="pres">
      <dgm:prSet presAssocID="{53333A25-3BA5-4202-8283-C049E4FA6E0F}" presName="childText" presStyleLbl="revTx" presStyleIdx="0" presStyleCnt="2">
        <dgm:presLayoutVars>
          <dgm:bulletEnabled val="1"/>
        </dgm:presLayoutVars>
      </dgm:prSet>
      <dgm:spPr/>
      <dgm:t>
        <a:bodyPr/>
        <a:lstStyle/>
        <a:p>
          <a:endParaRPr lang="sr-Cyrl-RS"/>
        </a:p>
      </dgm:t>
    </dgm:pt>
    <dgm:pt modelId="{2220BC79-36CF-4240-8609-DEBFCC6241B1}" type="pres">
      <dgm:prSet presAssocID="{67BE4F55-CA52-4628-87A0-6E978E24E01A}" presName="parentText" presStyleLbl="node1" presStyleIdx="1" presStyleCnt="2">
        <dgm:presLayoutVars>
          <dgm:chMax val="0"/>
          <dgm:bulletEnabled val="1"/>
        </dgm:presLayoutVars>
      </dgm:prSet>
      <dgm:spPr/>
      <dgm:t>
        <a:bodyPr/>
        <a:lstStyle/>
        <a:p>
          <a:endParaRPr lang="sr-Cyrl-RS"/>
        </a:p>
      </dgm:t>
    </dgm:pt>
    <dgm:pt modelId="{4F239B15-8531-44C3-9B86-E3E751CE8DE4}" type="pres">
      <dgm:prSet presAssocID="{67BE4F55-CA52-4628-87A0-6E978E24E01A}" presName="childText" presStyleLbl="revTx" presStyleIdx="1" presStyleCnt="2">
        <dgm:presLayoutVars>
          <dgm:bulletEnabled val="1"/>
        </dgm:presLayoutVars>
      </dgm:prSet>
      <dgm:spPr/>
      <dgm:t>
        <a:bodyPr/>
        <a:lstStyle/>
        <a:p>
          <a:endParaRPr lang="sr-Cyrl-RS"/>
        </a:p>
      </dgm:t>
    </dgm:pt>
  </dgm:ptLst>
  <dgm:cxnLst>
    <dgm:cxn modelId="{7893FE04-1866-4C6F-93A9-2719AA62B45A}" srcId="{67BE4F55-CA52-4628-87A0-6E978E24E01A}" destId="{FB313C2D-0F73-44D7-9A9A-0047636627B1}" srcOrd="1" destOrd="0" parTransId="{D571CB31-3BFF-4162-AB78-6096C9521DAB}" sibTransId="{40E5C071-5FF2-48F2-85EE-585F5E17EF72}"/>
    <dgm:cxn modelId="{585D297A-BE3F-48D1-92D1-3C9B6E899981}" srcId="{53333A25-3BA5-4202-8283-C049E4FA6E0F}" destId="{173C361D-7E7F-4F7A-B36D-8FE8B025C052}" srcOrd="0" destOrd="0" parTransId="{F917E85E-575B-4452-98AA-FDF7AC5542B8}" sibTransId="{0DC75434-2C2C-4C5D-8BD6-C58C558B57A8}"/>
    <dgm:cxn modelId="{56952340-3AFE-4DD8-B997-ADA6BB5B879D}" type="presOf" srcId="{196F84D5-EF4F-480C-87D1-772BA110D7B5}" destId="{4F239B15-8531-44C3-9B86-E3E751CE8DE4}" srcOrd="0" destOrd="2" presId="urn:microsoft.com/office/officeart/2005/8/layout/vList2"/>
    <dgm:cxn modelId="{843DB78B-E2D3-4019-94DB-F7E1962F05A1}" srcId="{53333A25-3BA5-4202-8283-C049E4FA6E0F}" destId="{A0616EDF-DC0B-495B-AACA-BB9BFB5D57A4}" srcOrd="2" destOrd="0" parTransId="{34CAFF88-812F-4DA4-98DC-34A8D363B147}" sibTransId="{79FA9C2D-C1C1-4C79-80CE-F92EFA473965}"/>
    <dgm:cxn modelId="{F1EAA971-6E79-4EE9-AD5B-7F60E6DD209B}" srcId="{67BE4F55-CA52-4628-87A0-6E978E24E01A}" destId="{BB42BE08-265D-4EE8-A5BB-43D417446301}" srcOrd="3" destOrd="0" parTransId="{77BB7AD4-E3A0-41B0-B48C-431D02AE45B4}" sibTransId="{11892F81-F0FD-4C20-B798-F9C9FB1AC0E6}"/>
    <dgm:cxn modelId="{C58F612B-5BB3-40DA-AE9F-0ED9B0AEFAC7}" type="presOf" srcId="{BB42BE08-265D-4EE8-A5BB-43D417446301}" destId="{4F239B15-8531-44C3-9B86-E3E751CE8DE4}" srcOrd="0" destOrd="3" presId="urn:microsoft.com/office/officeart/2005/8/layout/vList2"/>
    <dgm:cxn modelId="{DBDAE968-FB3C-44C0-B98A-0B2345173FF6}" srcId="{53333A25-3BA5-4202-8283-C049E4FA6E0F}" destId="{FB7A7720-DE15-40F4-B725-341EFB9D4D19}" srcOrd="1" destOrd="0" parTransId="{EF113D1D-62E0-41CC-86CE-3AFCE3A505B4}" sibTransId="{940C82B9-08C3-4F94-B275-5D28B1DD3A6D}"/>
    <dgm:cxn modelId="{AD16CFEB-A62B-46FC-9563-005E7B162DA9}" type="presOf" srcId="{53333A25-3BA5-4202-8283-C049E4FA6E0F}" destId="{22B5F6BD-6637-4A7A-8558-B83CEEBDF05A}" srcOrd="0" destOrd="0" presId="urn:microsoft.com/office/officeart/2005/8/layout/vList2"/>
    <dgm:cxn modelId="{C42B77C8-A3E9-4CEE-8521-28F86C0D0235}" srcId="{67BE4F55-CA52-4628-87A0-6E978E24E01A}" destId="{5041A591-6336-4356-8D78-122EC93FD372}" srcOrd="0" destOrd="0" parTransId="{D895C64C-AA95-4CA1-AFCA-A6645A72C420}" sibTransId="{858F5948-D62E-4B98-A4C2-FFC28768F3BF}"/>
    <dgm:cxn modelId="{6D4A602E-B779-4376-ABA6-F390CEA93FAE}" srcId="{67BE4F55-CA52-4628-87A0-6E978E24E01A}" destId="{196F84D5-EF4F-480C-87D1-772BA110D7B5}" srcOrd="2" destOrd="0" parTransId="{8F36AE80-DA18-4232-AA37-510F55FD0E9C}" sibTransId="{5B5A65FC-2C48-458F-BEA4-AE32660972CE}"/>
    <dgm:cxn modelId="{A75ECD56-14B4-4183-AE63-025C28AF1AE8}" type="presOf" srcId="{FB313C2D-0F73-44D7-9A9A-0047636627B1}" destId="{4F239B15-8531-44C3-9B86-E3E751CE8DE4}" srcOrd="0" destOrd="1" presId="urn:microsoft.com/office/officeart/2005/8/layout/vList2"/>
    <dgm:cxn modelId="{2380F952-C425-4E81-8B73-DF1B0790C511}" type="presOf" srcId="{A0616EDF-DC0B-495B-AACA-BB9BFB5D57A4}" destId="{7C54F765-ADF9-487C-8C8F-561B569C1998}" srcOrd="0" destOrd="2" presId="urn:microsoft.com/office/officeart/2005/8/layout/vList2"/>
    <dgm:cxn modelId="{50204242-11E4-4BFA-8656-83083E325D60}" type="presOf" srcId="{67BE4F55-CA52-4628-87A0-6E978E24E01A}" destId="{2220BC79-36CF-4240-8609-DEBFCC6241B1}" srcOrd="0" destOrd="0" presId="urn:microsoft.com/office/officeart/2005/8/layout/vList2"/>
    <dgm:cxn modelId="{38FB49C2-7D69-4AE4-BD4F-D31901A02342}" type="presOf" srcId="{5041A591-6336-4356-8D78-122EC93FD372}" destId="{4F239B15-8531-44C3-9B86-E3E751CE8DE4}" srcOrd="0" destOrd="0" presId="urn:microsoft.com/office/officeart/2005/8/layout/vList2"/>
    <dgm:cxn modelId="{308A1FDE-B661-44A1-8CAE-B8765A931CAE}" srcId="{1F3A434B-4F42-4E98-BCB4-88F0A9C68A61}" destId="{67BE4F55-CA52-4628-87A0-6E978E24E01A}" srcOrd="1" destOrd="0" parTransId="{A6B74D2E-97B3-4D5D-BB7C-53149BA1FCD5}" sibTransId="{8553F936-4F91-498F-B76A-511B6F7DAF30}"/>
    <dgm:cxn modelId="{0E941BBF-4E7D-4E73-A011-4040ECB4BF83}" srcId="{67BE4F55-CA52-4628-87A0-6E978E24E01A}" destId="{4BF00E84-5753-48E9-A94E-8AC9C3ACEC39}" srcOrd="4" destOrd="0" parTransId="{1E344F7E-CDFD-486A-B0E9-E48240ABA278}" sibTransId="{F35F743C-9D26-409C-9CA2-B22423DFA1E3}"/>
    <dgm:cxn modelId="{7BCE68B1-EAA8-44B5-B3A7-44A13929A717}" srcId="{1F3A434B-4F42-4E98-BCB4-88F0A9C68A61}" destId="{53333A25-3BA5-4202-8283-C049E4FA6E0F}" srcOrd="0" destOrd="0" parTransId="{49BEB8B4-476F-420B-9681-89678B5DF7EF}" sibTransId="{28DE18D7-1239-486F-8992-4981E8C51119}"/>
    <dgm:cxn modelId="{7086D6FE-CFF8-4F5B-87DE-BDE47BC46697}" type="presOf" srcId="{173C361D-7E7F-4F7A-B36D-8FE8B025C052}" destId="{7C54F765-ADF9-487C-8C8F-561B569C1998}" srcOrd="0" destOrd="0" presId="urn:microsoft.com/office/officeart/2005/8/layout/vList2"/>
    <dgm:cxn modelId="{EA5EE104-7A67-482B-9276-90811D7BF044}" type="presOf" srcId="{4BF00E84-5753-48E9-A94E-8AC9C3ACEC39}" destId="{4F239B15-8531-44C3-9B86-E3E751CE8DE4}" srcOrd="0" destOrd="4" presId="urn:microsoft.com/office/officeart/2005/8/layout/vList2"/>
    <dgm:cxn modelId="{8718B8E9-D0EB-4EE3-A5A3-CB0AD864F966}" type="presOf" srcId="{FB7A7720-DE15-40F4-B725-341EFB9D4D19}" destId="{7C54F765-ADF9-487C-8C8F-561B569C1998}" srcOrd="0" destOrd="1" presId="urn:microsoft.com/office/officeart/2005/8/layout/vList2"/>
    <dgm:cxn modelId="{75343844-EE0C-44CA-AB42-EB052193F682}" type="presOf" srcId="{1F3A434B-4F42-4E98-BCB4-88F0A9C68A61}" destId="{8F7EF2F0-EB91-47F2-8232-207E62DD7147}" srcOrd="0" destOrd="0" presId="urn:microsoft.com/office/officeart/2005/8/layout/vList2"/>
    <dgm:cxn modelId="{8347E949-DF09-4F31-97DA-06D273D42245}" type="presParOf" srcId="{8F7EF2F0-EB91-47F2-8232-207E62DD7147}" destId="{22B5F6BD-6637-4A7A-8558-B83CEEBDF05A}" srcOrd="0" destOrd="0" presId="urn:microsoft.com/office/officeart/2005/8/layout/vList2"/>
    <dgm:cxn modelId="{360D1730-784E-46C8-8E3F-91320AE28E9E}" type="presParOf" srcId="{8F7EF2F0-EB91-47F2-8232-207E62DD7147}" destId="{7C54F765-ADF9-487C-8C8F-561B569C1998}" srcOrd="1" destOrd="0" presId="urn:microsoft.com/office/officeart/2005/8/layout/vList2"/>
    <dgm:cxn modelId="{24563D2B-80C3-4279-9C8E-F20BF9E5A9EA}" type="presParOf" srcId="{8F7EF2F0-EB91-47F2-8232-207E62DD7147}" destId="{2220BC79-36CF-4240-8609-DEBFCC6241B1}" srcOrd="2" destOrd="0" presId="urn:microsoft.com/office/officeart/2005/8/layout/vList2"/>
    <dgm:cxn modelId="{D89C9B71-8128-4F60-B8FE-49B790C82210}" type="presParOf" srcId="{8F7EF2F0-EB91-47F2-8232-207E62DD7147}" destId="{4F239B15-8531-44C3-9B86-E3E751CE8DE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27F7E-5A98-4620-9DB5-92C8862F1A2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FB7513D1-2179-4E9E-88A1-EFB145734316}">
      <dgm:prSet/>
      <dgm:spPr/>
      <dgm:t>
        <a:bodyPr/>
        <a:lstStyle/>
        <a:p>
          <a:r>
            <a:rPr lang="sr-Latn-RS" dirty="0" err="1">
              <a:solidFill>
                <a:schemeClr val="tx1"/>
              </a:solidFill>
            </a:rPr>
            <a:t>The</a:t>
          </a:r>
          <a:r>
            <a:rPr lang="sr-Latn-RS" dirty="0">
              <a:solidFill>
                <a:schemeClr val="tx1"/>
              </a:solidFill>
            </a:rPr>
            <a:t> </a:t>
          </a:r>
          <a:r>
            <a:rPr lang="en-US" dirty="0">
              <a:solidFill>
                <a:schemeClr val="tx1"/>
              </a:solidFill>
            </a:rPr>
            <a:t>initial </a:t>
          </a:r>
          <a:r>
            <a:rPr lang="en-US" dirty="0"/>
            <a:t>set of features was </a:t>
          </a:r>
          <a:endParaRPr lang="sr-Latn-RS" dirty="0"/>
        </a:p>
      </dgm:t>
    </dgm:pt>
    <dgm:pt modelId="{EADE93F5-3AE3-41CE-8B12-20A795447862}" type="parTrans" cxnId="{6687B6AF-BE8C-4EF2-BA76-C6547FCB2254}">
      <dgm:prSet/>
      <dgm:spPr/>
      <dgm:t>
        <a:bodyPr/>
        <a:lstStyle/>
        <a:p>
          <a:endParaRPr lang="en-GB"/>
        </a:p>
      </dgm:t>
    </dgm:pt>
    <dgm:pt modelId="{AD75D454-3749-4816-8B03-8ED3140BADF0}" type="sibTrans" cxnId="{6687B6AF-BE8C-4EF2-BA76-C6547FCB2254}">
      <dgm:prSet/>
      <dgm:spPr/>
      <dgm:t>
        <a:bodyPr/>
        <a:lstStyle/>
        <a:p>
          <a:endParaRPr lang="en-GB"/>
        </a:p>
      </dgm:t>
    </dgm:pt>
    <dgm:pt modelId="{87985C96-4741-472D-8C26-40D265F12B27}">
      <dgm:prSet/>
      <dgm:spPr/>
      <dgm:t>
        <a:bodyPr/>
        <a:lstStyle/>
        <a:p>
          <a:r>
            <a:rPr lang="en-US"/>
            <a:t>inspired by (Kilgarriff et al., 2008; Kosem, 2017), and </a:t>
          </a:r>
          <a:endParaRPr lang="sr-Latn-RS"/>
        </a:p>
      </dgm:t>
    </dgm:pt>
    <dgm:pt modelId="{BAA5D80C-8DD9-441C-9A8A-3B1FEC210CC8}" type="parTrans" cxnId="{707AF8B7-B9EA-4616-A325-07CA191C2144}">
      <dgm:prSet/>
      <dgm:spPr/>
      <dgm:t>
        <a:bodyPr/>
        <a:lstStyle/>
        <a:p>
          <a:endParaRPr lang="en-GB"/>
        </a:p>
      </dgm:t>
    </dgm:pt>
    <dgm:pt modelId="{74754F7A-D4AF-4772-821F-F3A7E75F127D}" type="sibTrans" cxnId="{707AF8B7-B9EA-4616-A325-07CA191C2144}">
      <dgm:prSet/>
      <dgm:spPr/>
      <dgm:t>
        <a:bodyPr/>
        <a:lstStyle/>
        <a:p>
          <a:endParaRPr lang="en-GB"/>
        </a:p>
      </dgm:t>
    </dgm:pt>
    <dgm:pt modelId="{289AE196-DEA6-4444-A627-B90D0F53F3E2}">
      <dgm:prSet/>
      <dgm:spPr/>
      <dgm:t>
        <a:bodyPr/>
        <a:lstStyle/>
        <a:p>
          <a:r>
            <a:rPr lang="en-US" dirty="0"/>
            <a:t>guided by recapitulation in (</a:t>
          </a:r>
          <a:r>
            <a:rPr lang="en-US" dirty="0" err="1"/>
            <a:t>Kosem</a:t>
          </a:r>
          <a:r>
            <a:rPr lang="en-US" dirty="0"/>
            <a:t> et al., 2019)</a:t>
          </a:r>
          <a:endParaRPr lang="sr-Latn-RS" dirty="0"/>
        </a:p>
      </dgm:t>
    </dgm:pt>
    <dgm:pt modelId="{64A2D4C7-9766-4EE9-B504-70DC8AD506A2}" type="parTrans" cxnId="{7419F7A4-C996-4A08-96C6-6D3764DB2AD1}">
      <dgm:prSet/>
      <dgm:spPr/>
      <dgm:t>
        <a:bodyPr/>
        <a:lstStyle/>
        <a:p>
          <a:endParaRPr lang="en-GB"/>
        </a:p>
      </dgm:t>
    </dgm:pt>
    <dgm:pt modelId="{B681A4BB-929E-475A-844A-309986CDFC38}" type="sibTrans" cxnId="{7419F7A4-C996-4A08-96C6-6D3764DB2AD1}">
      <dgm:prSet/>
      <dgm:spPr/>
      <dgm:t>
        <a:bodyPr/>
        <a:lstStyle/>
        <a:p>
          <a:endParaRPr lang="en-GB"/>
        </a:p>
      </dgm:t>
    </dgm:pt>
    <dgm:pt modelId="{D960DA9C-A92B-4F81-AD46-ED1C8C860525}">
      <dgm:prSet/>
      <dgm:spPr/>
      <dgm:t>
        <a:bodyPr/>
        <a:lstStyle/>
        <a:p>
          <a:r>
            <a:rPr lang="en-US"/>
            <a:t>GDEX for Serbian ranks </a:t>
          </a:r>
          <a:r>
            <a:rPr lang="sr-Latn-RS"/>
            <a:t>candidate</a:t>
          </a:r>
          <a:r>
            <a:rPr lang="en-US"/>
            <a:t> sentences</a:t>
          </a:r>
          <a:endParaRPr lang="sr-Latn-RS"/>
        </a:p>
      </dgm:t>
    </dgm:pt>
    <dgm:pt modelId="{D03881EA-4F1B-4ADD-8108-94D6AF0C8A05}" type="parTrans" cxnId="{897DDF5B-80EA-4915-9BCD-CF0F105D6C30}">
      <dgm:prSet/>
      <dgm:spPr/>
      <dgm:t>
        <a:bodyPr/>
        <a:lstStyle/>
        <a:p>
          <a:endParaRPr lang="en-GB"/>
        </a:p>
      </dgm:t>
    </dgm:pt>
    <dgm:pt modelId="{6E6AD007-9E15-44CF-A5F7-0E807CA96DC1}" type="sibTrans" cxnId="{897DDF5B-80EA-4915-9BCD-CF0F105D6C30}">
      <dgm:prSet/>
      <dgm:spPr/>
      <dgm:t>
        <a:bodyPr/>
        <a:lstStyle/>
        <a:p>
          <a:endParaRPr lang="en-GB"/>
        </a:p>
      </dgm:t>
    </dgm:pt>
    <dgm:pt modelId="{968458A1-2F1B-4ECA-B1BE-F5BD7E721E6F}">
      <dgm:prSet/>
      <dgm:spPr/>
      <dgm:t>
        <a:bodyPr/>
        <a:lstStyle/>
        <a:p>
          <a:r>
            <a:rPr lang="sr-Latn-RS" dirty="0"/>
            <a:t>G</a:t>
          </a:r>
          <a:r>
            <a:rPr lang="en-US" dirty="0"/>
            <a:t>old standard for the development of our method</a:t>
          </a:r>
          <a:endParaRPr lang="sr-Latn-RS" dirty="0"/>
        </a:p>
      </dgm:t>
    </dgm:pt>
    <dgm:pt modelId="{13EE3AB7-6354-4B69-A592-81B3E31FF658}" type="parTrans" cxnId="{3BF58A0A-EBF6-4DD2-8101-BFDDAAC956A6}">
      <dgm:prSet/>
      <dgm:spPr/>
      <dgm:t>
        <a:bodyPr/>
        <a:lstStyle/>
        <a:p>
          <a:endParaRPr lang="en-GB"/>
        </a:p>
      </dgm:t>
    </dgm:pt>
    <dgm:pt modelId="{865146A1-795C-4E15-B174-2EA91F484C67}" type="sibTrans" cxnId="{3BF58A0A-EBF6-4DD2-8101-BFDDAAC956A6}">
      <dgm:prSet/>
      <dgm:spPr/>
      <dgm:t>
        <a:bodyPr/>
        <a:lstStyle/>
        <a:p>
          <a:endParaRPr lang="en-GB"/>
        </a:p>
      </dgm:t>
    </dgm:pt>
    <dgm:pt modelId="{B93B1D6B-0446-4C38-BA0D-38DC37CCC854}">
      <dgm:prSet/>
      <dgm:spPr/>
      <dgm:t>
        <a:bodyPr/>
        <a:lstStyle/>
        <a:p>
          <a:r>
            <a:rPr lang="en-US" dirty="0"/>
            <a:t>dictionary examples from </a:t>
          </a:r>
          <a:r>
            <a:rPr lang="sr-Latn-RS" dirty="0"/>
            <a:t>5</a:t>
          </a:r>
          <a:r>
            <a:rPr lang="en-US" dirty="0"/>
            <a:t> out of </a:t>
          </a:r>
          <a:r>
            <a:rPr lang="sr-Latn-RS" dirty="0"/>
            <a:t>20</a:t>
          </a:r>
          <a:r>
            <a:rPr lang="en-US" dirty="0"/>
            <a:t> volumes</a:t>
          </a:r>
          <a:endParaRPr lang="sr-Latn-RS" dirty="0"/>
        </a:p>
      </dgm:t>
    </dgm:pt>
    <dgm:pt modelId="{0A46FB11-A585-4F40-90F7-28C5475D5779}" type="parTrans" cxnId="{78FD6313-968C-4FCB-B922-116F21B9D0C4}">
      <dgm:prSet/>
      <dgm:spPr/>
      <dgm:t>
        <a:bodyPr/>
        <a:lstStyle/>
        <a:p>
          <a:endParaRPr lang="en-GB"/>
        </a:p>
      </dgm:t>
    </dgm:pt>
    <dgm:pt modelId="{A38E5A85-96C8-4978-B373-14B6573BEBCD}" type="sibTrans" cxnId="{78FD6313-968C-4FCB-B922-116F21B9D0C4}">
      <dgm:prSet/>
      <dgm:spPr/>
      <dgm:t>
        <a:bodyPr/>
        <a:lstStyle/>
        <a:p>
          <a:endParaRPr lang="en-GB"/>
        </a:p>
      </dgm:t>
    </dgm:pt>
    <dgm:pt modelId="{C52099F2-A288-40A3-9754-0C83E89AD9B7}">
      <dgm:prSet/>
      <dgm:spPr/>
      <dgm:t>
        <a:bodyPr/>
        <a:lstStyle/>
        <a:p>
          <a:r>
            <a:rPr lang="en-US" dirty="0"/>
            <a:t>examples were manually selected by experienced lexicographers</a:t>
          </a:r>
          <a:endParaRPr lang="sr-Latn-RS" dirty="0"/>
        </a:p>
      </dgm:t>
    </dgm:pt>
    <dgm:pt modelId="{B24BB757-D325-4639-BA9E-DC234DFFB502}" type="parTrans" cxnId="{DA2DCF87-B7FF-4B6C-84FB-6D9667A5C738}">
      <dgm:prSet/>
      <dgm:spPr/>
      <dgm:t>
        <a:bodyPr/>
        <a:lstStyle/>
        <a:p>
          <a:endParaRPr lang="en-GB"/>
        </a:p>
      </dgm:t>
    </dgm:pt>
    <dgm:pt modelId="{075A9A35-D4F0-4FF3-82E0-7B51A5D68743}" type="sibTrans" cxnId="{DA2DCF87-B7FF-4B6C-84FB-6D9667A5C738}">
      <dgm:prSet/>
      <dgm:spPr/>
      <dgm:t>
        <a:bodyPr/>
        <a:lstStyle/>
        <a:p>
          <a:endParaRPr lang="en-GB"/>
        </a:p>
      </dgm:t>
    </dgm:pt>
    <dgm:pt modelId="{8510497C-40F0-45BF-B1B4-BEA3485BC6AB}">
      <dgm:prSet/>
      <dgm:spPr/>
      <dgm:t>
        <a:bodyPr/>
        <a:lstStyle/>
        <a:p>
          <a:r>
            <a:rPr lang="en-US" dirty="0"/>
            <a:t>multiple check-ups (through several phases)</a:t>
          </a:r>
          <a:endParaRPr lang="sr-Latn-RS" dirty="0"/>
        </a:p>
      </dgm:t>
    </dgm:pt>
    <dgm:pt modelId="{C0F40371-DB49-496C-97C4-CB6D28C71BE1}" type="parTrans" cxnId="{15158C43-8758-4B92-B5CF-3EC7AFBA53DB}">
      <dgm:prSet/>
      <dgm:spPr/>
      <dgm:t>
        <a:bodyPr/>
        <a:lstStyle/>
        <a:p>
          <a:endParaRPr lang="en-GB"/>
        </a:p>
      </dgm:t>
    </dgm:pt>
    <dgm:pt modelId="{0267176A-9C10-41DB-B440-2831FE0CB30C}" type="sibTrans" cxnId="{15158C43-8758-4B92-B5CF-3EC7AFBA53DB}">
      <dgm:prSet/>
      <dgm:spPr/>
      <dgm:t>
        <a:bodyPr/>
        <a:lstStyle/>
        <a:p>
          <a:endParaRPr lang="en-GB"/>
        </a:p>
      </dgm:t>
    </dgm:pt>
    <dgm:pt modelId="{D09B4F42-1809-415E-A894-559E7D642293}" type="pres">
      <dgm:prSet presAssocID="{E0627F7E-5A98-4620-9DB5-92C8862F1A24}" presName="linear" presStyleCnt="0">
        <dgm:presLayoutVars>
          <dgm:animLvl val="lvl"/>
          <dgm:resizeHandles val="exact"/>
        </dgm:presLayoutVars>
      </dgm:prSet>
      <dgm:spPr/>
      <dgm:t>
        <a:bodyPr/>
        <a:lstStyle/>
        <a:p>
          <a:endParaRPr lang="sr-Cyrl-RS"/>
        </a:p>
      </dgm:t>
    </dgm:pt>
    <dgm:pt modelId="{0827072A-F96C-4615-9ECE-2EBC4761B2EB}" type="pres">
      <dgm:prSet presAssocID="{FB7513D1-2179-4E9E-88A1-EFB145734316}" presName="parentText" presStyleLbl="node1" presStyleIdx="0" presStyleCnt="3">
        <dgm:presLayoutVars>
          <dgm:chMax val="0"/>
          <dgm:bulletEnabled val="1"/>
        </dgm:presLayoutVars>
      </dgm:prSet>
      <dgm:spPr/>
      <dgm:t>
        <a:bodyPr/>
        <a:lstStyle/>
        <a:p>
          <a:endParaRPr lang="sr-Cyrl-RS"/>
        </a:p>
      </dgm:t>
    </dgm:pt>
    <dgm:pt modelId="{F61F6566-E1DA-4F29-9FAE-1596586A753B}" type="pres">
      <dgm:prSet presAssocID="{FB7513D1-2179-4E9E-88A1-EFB145734316}" presName="childText" presStyleLbl="revTx" presStyleIdx="0" presStyleCnt="2">
        <dgm:presLayoutVars>
          <dgm:bulletEnabled val="1"/>
        </dgm:presLayoutVars>
      </dgm:prSet>
      <dgm:spPr/>
      <dgm:t>
        <a:bodyPr/>
        <a:lstStyle/>
        <a:p>
          <a:endParaRPr lang="sr-Cyrl-RS"/>
        </a:p>
      </dgm:t>
    </dgm:pt>
    <dgm:pt modelId="{526D93CD-01C0-4074-BD16-99E1A9A469C7}" type="pres">
      <dgm:prSet presAssocID="{D960DA9C-A92B-4F81-AD46-ED1C8C860525}" presName="parentText" presStyleLbl="node1" presStyleIdx="1" presStyleCnt="3">
        <dgm:presLayoutVars>
          <dgm:chMax val="0"/>
          <dgm:bulletEnabled val="1"/>
        </dgm:presLayoutVars>
      </dgm:prSet>
      <dgm:spPr/>
      <dgm:t>
        <a:bodyPr/>
        <a:lstStyle/>
        <a:p>
          <a:endParaRPr lang="sr-Cyrl-RS"/>
        </a:p>
      </dgm:t>
    </dgm:pt>
    <dgm:pt modelId="{A69ACB52-AEDF-4274-BA04-91B30FA2BB8C}" type="pres">
      <dgm:prSet presAssocID="{6E6AD007-9E15-44CF-A5F7-0E807CA96DC1}" presName="spacer" presStyleCnt="0"/>
      <dgm:spPr/>
    </dgm:pt>
    <dgm:pt modelId="{B29A45F1-80DC-46A7-B420-81682534B377}" type="pres">
      <dgm:prSet presAssocID="{968458A1-2F1B-4ECA-B1BE-F5BD7E721E6F}" presName="parentText" presStyleLbl="node1" presStyleIdx="2" presStyleCnt="3">
        <dgm:presLayoutVars>
          <dgm:chMax val="0"/>
          <dgm:bulletEnabled val="1"/>
        </dgm:presLayoutVars>
      </dgm:prSet>
      <dgm:spPr/>
      <dgm:t>
        <a:bodyPr/>
        <a:lstStyle/>
        <a:p>
          <a:endParaRPr lang="sr-Cyrl-RS"/>
        </a:p>
      </dgm:t>
    </dgm:pt>
    <dgm:pt modelId="{B17404EE-72A4-4E40-BBD6-3F1268F3B92C}" type="pres">
      <dgm:prSet presAssocID="{968458A1-2F1B-4ECA-B1BE-F5BD7E721E6F}" presName="childText" presStyleLbl="revTx" presStyleIdx="1" presStyleCnt="2">
        <dgm:presLayoutVars>
          <dgm:bulletEnabled val="1"/>
        </dgm:presLayoutVars>
      </dgm:prSet>
      <dgm:spPr/>
      <dgm:t>
        <a:bodyPr/>
        <a:lstStyle/>
        <a:p>
          <a:endParaRPr lang="sr-Cyrl-RS"/>
        </a:p>
      </dgm:t>
    </dgm:pt>
  </dgm:ptLst>
  <dgm:cxnLst>
    <dgm:cxn modelId="{78FD6313-968C-4FCB-B922-116F21B9D0C4}" srcId="{968458A1-2F1B-4ECA-B1BE-F5BD7E721E6F}" destId="{B93B1D6B-0446-4C38-BA0D-38DC37CCC854}" srcOrd="0" destOrd="0" parTransId="{0A46FB11-A585-4F40-90F7-28C5475D5779}" sibTransId="{A38E5A85-96C8-4978-B373-14B6573BEBCD}"/>
    <dgm:cxn modelId="{7419F7A4-C996-4A08-96C6-6D3764DB2AD1}" srcId="{FB7513D1-2179-4E9E-88A1-EFB145734316}" destId="{289AE196-DEA6-4444-A627-B90D0F53F3E2}" srcOrd="1" destOrd="0" parTransId="{64A2D4C7-9766-4EE9-B504-70DC8AD506A2}" sibTransId="{B681A4BB-929E-475A-844A-309986CDFC38}"/>
    <dgm:cxn modelId="{15158C43-8758-4B92-B5CF-3EC7AFBA53DB}" srcId="{968458A1-2F1B-4ECA-B1BE-F5BD7E721E6F}" destId="{8510497C-40F0-45BF-B1B4-BEA3485BC6AB}" srcOrd="2" destOrd="0" parTransId="{C0F40371-DB49-496C-97C4-CB6D28C71BE1}" sibTransId="{0267176A-9C10-41DB-B440-2831FE0CB30C}"/>
    <dgm:cxn modelId="{DA2DCF87-B7FF-4B6C-84FB-6D9667A5C738}" srcId="{968458A1-2F1B-4ECA-B1BE-F5BD7E721E6F}" destId="{C52099F2-A288-40A3-9754-0C83E89AD9B7}" srcOrd="1" destOrd="0" parTransId="{B24BB757-D325-4639-BA9E-DC234DFFB502}" sibTransId="{075A9A35-D4F0-4FF3-82E0-7B51A5D68743}"/>
    <dgm:cxn modelId="{6687B6AF-BE8C-4EF2-BA76-C6547FCB2254}" srcId="{E0627F7E-5A98-4620-9DB5-92C8862F1A24}" destId="{FB7513D1-2179-4E9E-88A1-EFB145734316}" srcOrd="0" destOrd="0" parTransId="{EADE93F5-3AE3-41CE-8B12-20A795447862}" sibTransId="{AD75D454-3749-4816-8B03-8ED3140BADF0}"/>
    <dgm:cxn modelId="{707AF8B7-B9EA-4616-A325-07CA191C2144}" srcId="{FB7513D1-2179-4E9E-88A1-EFB145734316}" destId="{87985C96-4741-472D-8C26-40D265F12B27}" srcOrd="0" destOrd="0" parTransId="{BAA5D80C-8DD9-441C-9A8A-3B1FEC210CC8}" sibTransId="{74754F7A-D4AF-4772-821F-F3A7E75F127D}"/>
    <dgm:cxn modelId="{054DFAC8-E8D2-4131-9203-9134155189DA}" type="presOf" srcId="{8510497C-40F0-45BF-B1B4-BEA3485BC6AB}" destId="{B17404EE-72A4-4E40-BBD6-3F1268F3B92C}" srcOrd="0" destOrd="2" presId="urn:microsoft.com/office/officeart/2005/8/layout/vList2"/>
    <dgm:cxn modelId="{DAD7BBED-D623-41AE-8D12-14F24AD6227C}" type="presOf" srcId="{968458A1-2F1B-4ECA-B1BE-F5BD7E721E6F}" destId="{B29A45F1-80DC-46A7-B420-81682534B377}" srcOrd="0" destOrd="0" presId="urn:microsoft.com/office/officeart/2005/8/layout/vList2"/>
    <dgm:cxn modelId="{E43185E6-DD19-4C01-A5EF-C45A775419A8}" type="presOf" srcId="{D960DA9C-A92B-4F81-AD46-ED1C8C860525}" destId="{526D93CD-01C0-4074-BD16-99E1A9A469C7}" srcOrd="0" destOrd="0" presId="urn:microsoft.com/office/officeart/2005/8/layout/vList2"/>
    <dgm:cxn modelId="{AFE5D36C-761C-463C-B6D4-6DD0B9DD4B9B}" type="presOf" srcId="{FB7513D1-2179-4E9E-88A1-EFB145734316}" destId="{0827072A-F96C-4615-9ECE-2EBC4761B2EB}" srcOrd="0" destOrd="0" presId="urn:microsoft.com/office/officeart/2005/8/layout/vList2"/>
    <dgm:cxn modelId="{7272710D-53ED-4191-8236-7E457FA40838}" type="presOf" srcId="{289AE196-DEA6-4444-A627-B90D0F53F3E2}" destId="{F61F6566-E1DA-4F29-9FAE-1596586A753B}" srcOrd="0" destOrd="1" presId="urn:microsoft.com/office/officeart/2005/8/layout/vList2"/>
    <dgm:cxn modelId="{2C5A96B7-5474-4C4B-A376-14B383AA7C25}" type="presOf" srcId="{B93B1D6B-0446-4C38-BA0D-38DC37CCC854}" destId="{B17404EE-72A4-4E40-BBD6-3F1268F3B92C}" srcOrd="0" destOrd="0" presId="urn:microsoft.com/office/officeart/2005/8/layout/vList2"/>
    <dgm:cxn modelId="{A04E28D3-76B2-4094-81DB-6614319DA91C}" type="presOf" srcId="{87985C96-4741-472D-8C26-40D265F12B27}" destId="{F61F6566-E1DA-4F29-9FAE-1596586A753B}" srcOrd="0" destOrd="0" presId="urn:microsoft.com/office/officeart/2005/8/layout/vList2"/>
    <dgm:cxn modelId="{3BF58A0A-EBF6-4DD2-8101-BFDDAAC956A6}" srcId="{E0627F7E-5A98-4620-9DB5-92C8862F1A24}" destId="{968458A1-2F1B-4ECA-B1BE-F5BD7E721E6F}" srcOrd="2" destOrd="0" parTransId="{13EE3AB7-6354-4B69-A592-81B3E31FF658}" sibTransId="{865146A1-795C-4E15-B174-2EA91F484C67}"/>
    <dgm:cxn modelId="{2E76DD9B-4082-4B80-A8CC-643B7DD5ED9D}" type="presOf" srcId="{E0627F7E-5A98-4620-9DB5-92C8862F1A24}" destId="{D09B4F42-1809-415E-A894-559E7D642293}" srcOrd="0" destOrd="0" presId="urn:microsoft.com/office/officeart/2005/8/layout/vList2"/>
    <dgm:cxn modelId="{8731471F-E8AA-485F-BF8A-715AF6EBD952}" type="presOf" srcId="{C52099F2-A288-40A3-9754-0C83E89AD9B7}" destId="{B17404EE-72A4-4E40-BBD6-3F1268F3B92C}" srcOrd="0" destOrd="1" presId="urn:microsoft.com/office/officeart/2005/8/layout/vList2"/>
    <dgm:cxn modelId="{897DDF5B-80EA-4915-9BCD-CF0F105D6C30}" srcId="{E0627F7E-5A98-4620-9DB5-92C8862F1A24}" destId="{D960DA9C-A92B-4F81-AD46-ED1C8C860525}" srcOrd="1" destOrd="0" parTransId="{D03881EA-4F1B-4ADD-8108-94D6AF0C8A05}" sibTransId="{6E6AD007-9E15-44CF-A5F7-0E807CA96DC1}"/>
    <dgm:cxn modelId="{8E233404-5182-455B-B246-FCD19165F832}" type="presParOf" srcId="{D09B4F42-1809-415E-A894-559E7D642293}" destId="{0827072A-F96C-4615-9ECE-2EBC4761B2EB}" srcOrd="0" destOrd="0" presId="urn:microsoft.com/office/officeart/2005/8/layout/vList2"/>
    <dgm:cxn modelId="{E9B00E8F-E2E5-42C5-BCA9-68E90AD16B72}" type="presParOf" srcId="{D09B4F42-1809-415E-A894-559E7D642293}" destId="{F61F6566-E1DA-4F29-9FAE-1596586A753B}" srcOrd="1" destOrd="0" presId="urn:microsoft.com/office/officeart/2005/8/layout/vList2"/>
    <dgm:cxn modelId="{FAA1602B-12F1-4562-8C01-39AF15E3542F}" type="presParOf" srcId="{D09B4F42-1809-415E-A894-559E7D642293}" destId="{526D93CD-01C0-4074-BD16-99E1A9A469C7}" srcOrd="2" destOrd="0" presId="urn:microsoft.com/office/officeart/2005/8/layout/vList2"/>
    <dgm:cxn modelId="{9D633964-B33B-4F85-8170-9F6CF7A8A00C}" type="presParOf" srcId="{D09B4F42-1809-415E-A894-559E7D642293}" destId="{A69ACB52-AEDF-4274-BA04-91B30FA2BB8C}" srcOrd="3" destOrd="0" presId="urn:microsoft.com/office/officeart/2005/8/layout/vList2"/>
    <dgm:cxn modelId="{918AEDD8-8981-4E9A-A5E7-C2430F44BF48}" type="presParOf" srcId="{D09B4F42-1809-415E-A894-559E7D642293}" destId="{B29A45F1-80DC-46A7-B420-81682534B377}" srcOrd="4" destOrd="0" presId="urn:microsoft.com/office/officeart/2005/8/layout/vList2"/>
    <dgm:cxn modelId="{F7F80F17-1F92-4491-AFB7-DD25C8FFFDF6}" type="presParOf" srcId="{D09B4F42-1809-415E-A894-559E7D642293}" destId="{B17404EE-72A4-4E40-BBD6-3F1268F3B92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97950D-78E7-4254-95EB-92374519E1CB}"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GB"/>
        </a:p>
      </dgm:t>
    </dgm:pt>
    <dgm:pt modelId="{C4379AEF-25FA-4168-8704-5B8046BFF5E4}">
      <dgm:prSet/>
      <dgm:spPr/>
      <dgm:t>
        <a:bodyPr/>
        <a:lstStyle/>
        <a:p>
          <a:r>
            <a:rPr lang="en-US"/>
            <a:t>Character-based:</a:t>
          </a:r>
          <a:endParaRPr lang="sr-Latn-RS"/>
        </a:p>
      </dgm:t>
    </dgm:pt>
    <dgm:pt modelId="{408DA5FE-2BAE-48A8-9005-8EC3EE626F86}" type="parTrans" cxnId="{10F9F621-AC33-4408-BF38-031D26A1FB5B}">
      <dgm:prSet/>
      <dgm:spPr/>
      <dgm:t>
        <a:bodyPr/>
        <a:lstStyle/>
        <a:p>
          <a:endParaRPr lang="en-GB"/>
        </a:p>
      </dgm:t>
    </dgm:pt>
    <dgm:pt modelId="{D606BC94-C826-425B-BB0D-CCA77995C105}" type="sibTrans" cxnId="{10F9F621-AC33-4408-BF38-031D26A1FB5B}">
      <dgm:prSet/>
      <dgm:spPr/>
      <dgm:t>
        <a:bodyPr/>
        <a:lstStyle/>
        <a:p>
          <a:endParaRPr lang="en-GB"/>
        </a:p>
      </dgm:t>
    </dgm:pt>
    <dgm:pt modelId="{C08D9224-D057-43D9-9E83-340BF1345860}">
      <dgm:prSet/>
      <dgm:spPr/>
      <dgm:t>
        <a:bodyPr/>
        <a:lstStyle/>
        <a:p>
          <a:r>
            <a:rPr lang="en-US"/>
            <a:t>sentence_length: Number of all characters</a:t>
          </a:r>
          <a:endParaRPr lang="sr-Latn-RS"/>
        </a:p>
      </dgm:t>
    </dgm:pt>
    <dgm:pt modelId="{BCDF2092-1AC9-4372-BC2D-AD564999D06F}" type="parTrans" cxnId="{A9F9C19A-F3E4-4DE7-BDAD-01FE01781960}">
      <dgm:prSet/>
      <dgm:spPr/>
      <dgm:t>
        <a:bodyPr/>
        <a:lstStyle/>
        <a:p>
          <a:endParaRPr lang="en-GB"/>
        </a:p>
      </dgm:t>
    </dgm:pt>
    <dgm:pt modelId="{F142914C-9025-486B-A5B9-FAB9C951DCB3}" type="sibTrans" cxnId="{A9F9C19A-F3E4-4DE7-BDAD-01FE01781960}">
      <dgm:prSet/>
      <dgm:spPr/>
      <dgm:t>
        <a:bodyPr/>
        <a:lstStyle/>
        <a:p>
          <a:endParaRPr lang="en-GB"/>
        </a:p>
      </dgm:t>
    </dgm:pt>
    <dgm:pt modelId="{DD4EFCB6-25A6-4248-A15E-B755C8FAD278}">
      <dgm:prSet/>
      <dgm:spPr/>
      <dgm:t>
        <a:bodyPr/>
        <a:lstStyle/>
        <a:p>
          <a:r>
            <a:rPr lang="en-US"/>
            <a:t>no_digits: Number of digits</a:t>
          </a:r>
          <a:endParaRPr lang="sr-Latn-RS"/>
        </a:p>
      </dgm:t>
    </dgm:pt>
    <dgm:pt modelId="{BD2EBBBC-D9AD-45B6-B4C3-DD3179B02C42}" type="parTrans" cxnId="{DBCF6C64-1BD5-4AF3-B867-F4A7147036B7}">
      <dgm:prSet/>
      <dgm:spPr/>
      <dgm:t>
        <a:bodyPr/>
        <a:lstStyle/>
        <a:p>
          <a:endParaRPr lang="en-GB"/>
        </a:p>
      </dgm:t>
    </dgm:pt>
    <dgm:pt modelId="{8256F6A7-DA2D-4DBF-8C95-33F5103E1DB1}" type="sibTrans" cxnId="{DBCF6C64-1BD5-4AF3-B867-F4A7147036B7}">
      <dgm:prSet/>
      <dgm:spPr/>
      <dgm:t>
        <a:bodyPr/>
        <a:lstStyle/>
        <a:p>
          <a:endParaRPr lang="en-GB"/>
        </a:p>
      </dgm:t>
    </dgm:pt>
    <dgm:pt modelId="{BB95FCA1-3336-4DD8-85D0-C9A7C919C097}">
      <dgm:prSet/>
      <dgm:spPr/>
      <dgm:t>
        <a:bodyPr/>
        <a:lstStyle/>
        <a:p>
          <a:r>
            <a:rPr lang="en-US"/>
            <a:t>no_weird_chars: Number of characters ("#$%&amp;\'()*+-/:;&lt;=&gt;?@[\\]^_`{|}~’„”…)</a:t>
          </a:r>
          <a:endParaRPr lang="sr-Latn-RS"/>
        </a:p>
      </dgm:t>
    </dgm:pt>
    <dgm:pt modelId="{45C7EBCA-B152-4B6A-94B0-2993894034ED}" type="parTrans" cxnId="{B3500E14-C242-4649-AF26-FCB051561D12}">
      <dgm:prSet/>
      <dgm:spPr/>
      <dgm:t>
        <a:bodyPr/>
        <a:lstStyle/>
        <a:p>
          <a:endParaRPr lang="en-GB"/>
        </a:p>
      </dgm:t>
    </dgm:pt>
    <dgm:pt modelId="{09C34E2A-8FDE-4C94-A296-7DDDC82B2963}" type="sibTrans" cxnId="{B3500E14-C242-4649-AF26-FCB051561D12}">
      <dgm:prSet/>
      <dgm:spPr/>
      <dgm:t>
        <a:bodyPr/>
        <a:lstStyle/>
        <a:p>
          <a:endParaRPr lang="en-GB"/>
        </a:p>
      </dgm:t>
    </dgm:pt>
    <dgm:pt modelId="{AFC1B56B-515F-4A95-A6AA-CD1B633B699B}">
      <dgm:prSet/>
      <dgm:spPr/>
      <dgm:t>
        <a:bodyPr/>
        <a:lstStyle/>
        <a:p>
          <a:r>
            <a:rPr lang="en-US"/>
            <a:t>no_commas: Number of commas</a:t>
          </a:r>
          <a:endParaRPr lang="sr-Latn-RS"/>
        </a:p>
      </dgm:t>
    </dgm:pt>
    <dgm:pt modelId="{43C7EE9E-0DE6-4F56-8C12-E6421AA611FA}" type="parTrans" cxnId="{6DF1E9BD-AC1B-406F-9DC2-B69C178EB95D}">
      <dgm:prSet/>
      <dgm:spPr/>
      <dgm:t>
        <a:bodyPr/>
        <a:lstStyle/>
        <a:p>
          <a:endParaRPr lang="en-GB"/>
        </a:p>
      </dgm:t>
    </dgm:pt>
    <dgm:pt modelId="{C7CB479F-B5FD-4FE1-A7F2-6FD6B9C472AD}" type="sibTrans" cxnId="{6DF1E9BD-AC1B-406F-9DC2-B69C178EB95D}">
      <dgm:prSet/>
      <dgm:spPr/>
      <dgm:t>
        <a:bodyPr/>
        <a:lstStyle/>
        <a:p>
          <a:endParaRPr lang="en-GB"/>
        </a:p>
      </dgm:t>
    </dgm:pt>
    <dgm:pt modelId="{128C16EE-2017-40BC-A099-73C6C0777CA9}">
      <dgm:prSet/>
      <dgm:spPr/>
      <dgm:t>
        <a:bodyPr/>
        <a:lstStyle/>
        <a:p>
          <a:r>
            <a:rPr lang="en-US"/>
            <a:t>no_punctuation: Number of all punctuation marks</a:t>
          </a:r>
          <a:endParaRPr lang="sr-Latn-RS"/>
        </a:p>
      </dgm:t>
    </dgm:pt>
    <dgm:pt modelId="{A9FCF7EA-6B8C-4121-93ED-1339BC4F6A02}" type="parTrans" cxnId="{BADEFB90-8962-4E01-92E3-ED11582C9534}">
      <dgm:prSet/>
      <dgm:spPr/>
      <dgm:t>
        <a:bodyPr/>
        <a:lstStyle/>
        <a:p>
          <a:endParaRPr lang="en-GB"/>
        </a:p>
      </dgm:t>
    </dgm:pt>
    <dgm:pt modelId="{2A5A2552-936C-4C07-9B59-197D47CB48E5}" type="sibTrans" cxnId="{BADEFB90-8962-4E01-92E3-ED11582C9534}">
      <dgm:prSet/>
      <dgm:spPr/>
      <dgm:t>
        <a:bodyPr/>
        <a:lstStyle/>
        <a:p>
          <a:endParaRPr lang="en-GB"/>
        </a:p>
      </dgm:t>
    </dgm:pt>
    <dgm:pt modelId="{91C52E9D-0AF9-4DF6-B5F2-1936E3DD5886}">
      <dgm:prSet/>
      <dgm:spPr/>
      <dgm:t>
        <a:bodyPr/>
        <a:lstStyle/>
        <a:p>
          <a:r>
            <a:rPr lang="en-US"/>
            <a:t>Token-based:</a:t>
          </a:r>
          <a:endParaRPr lang="sr-Latn-RS"/>
        </a:p>
      </dgm:t>
    </dgm:pt>
    <dgm:pt modelId="{55561CC9-D9CB-4F80-9C5B-757663A7D007}" type="parTrans" cxnId="{6A365867-FE55-41B1-8603-132FAED02A02}">
      <dgm:prSet/>
      <dgm:spPr/>
      <dgm:t>
        <a:bodyPr/>
        <a:lstStyle/>
        <a:p>
          <a:endParaRPr lang="en-GB"/>
        </a:p>
      </dgm:t>
    </dgm:pt>
    <dgm:pt modelId="{223DB831-19D7-4829-B0CE-4B32E0838BA2}" type="sibTrans" cxnId="{6A365867-FE55-41B1-8603-132FAED02A02}">
      <dgm:prSet/>
      <dgm:spPr/>
      <dgm:t>
        <a:bodyPr/>
        <a:lstStyle/>
        <a:p>
          <a:endParaRPr lang="en-GB"/>
        </a:p>
      </dgm:t>
    </dgm:pt>
    <dgm:pt modelId="{0F67E846-263E-4BD9-8802-976FBA485C63}">
      <dgm:prSet/>
      <dgm:spPr/>
      <dgm:t>
        <a:bodyPr/>
        <a:lstStyle/>
        <a:p>
          <a:r>
            <a:rPr lang="en-US"/>
            <a:t>No_all_tokens: Number of all tokens</a:t>
          </a:r>
          <a:endParaRPr lang="sr-Latn-RS"/>
        </a:p>
      </dgm:t>
    </dgm:pt>
    <dgm:pt modelId="{8A19DED8-1AEB-479A-87FB-A9D867337446}" type="parTrans" cxnId="{8A390BB2-C8C1-4E5B-9988-7CC3FD6843E3}">
      <dgm:prSet/>
      <dgm:spPr/>
      <dgm:t>
        <a:bodyPr/>
        <a:lstStyle/>
        <a:p>
          <a:endParaRPr lang="en-GB"/>
        </a:p>
      </dgm:t>
    </dgm:pt>
    <dgm:pt modelId="{C1584CF5-8906-4B00-8CDA-07B8EBDDEF6F}" type="sibTrans" cxnId="{8A390BB2-C8C1-4E5B-9988-7CC3FD6843E3}">
      <dgm:prSet/>
      <dgm:spPr/>
      <dgm:t>
        <a:bodyPr/>
        <a:lstStyle/>
        <a:p>
          <a:endParaRPr lang="en-GB"/>
        </a:p>
      </dgm:t>
    </dgm:pt>
    <dgm:pt modelId="{3F330A07-9CA1-4938-A3EF-1EF3C5596D2D}">
      <dgm:prSet/>
      <dgm:spPr/>
      <dgm:t>
        <a:bodyPr/>
        <a:lstStyle/>
        <a:p>
          <a:r>
            <a:rPr lang="en-US"/>
            <a:t>avg_token_len: Average token length</a:t>
          </a:r>
          <a:endParaRPr lang="sr-Latn-RS"/>
        </a:p>
      </dgm:t>
    </dgm:pt>
    <dgm:pt modelId="{39567C39-2B2F-4F0E-971C-2DCD405EABAA}" type="parTrans" cxnId="{C627E641-3205-4919-88C9-C2720564D477}">
      <dgm:prSet/>
      <dgm:spPr/>
      <dgm:t>
        <a:bodyPr/>
        <a:lstStyle/>
        <a:p>
          <a:endParaRPr lang="en-GB"/>
        </a:p>
      </dgm:t>
    </dgm:pt>
    <dgm:pt modelId="{11E854BA-C663-44FF-A9FB-925755FBE5E3}" type="sibTrans" cxnId="{C627E641-3205-4919-88C9-C2720564D477}">
      <dgm:prSet/>
      <dgm:spPr/>
      <dgm:t>
        <a:bodyPr/>
        <a:lstStyle/>
        <a:p>
          <a:endParaRPr lang="en-GB"/>
        </a:p>
      </dgm:t>
    </dgm:pt>
    <dgm:pt modelId="{0288E4F8-33AA-48CD-AA90-4925C2C11B6A}">
      <dgm:prSet/>
      <dgm:spPr/>
      <dgm:t>
        <a:bodyPr/>
        <a:lstStyle/>
        <a:p>
          <a:r>
            <a:rPr lang="en-US"/>
            <a:t>max_token_len: Max token length</a:t>
          </a:r>
          <a:endParaRPr lang="sr-Latn-RS"/>
        </a:p>
      </dgm:t>
    </dgm:pt>
    <dgm:pt modelId="{F53384E9-E4C1-43EC-B975-40BDB5B82FBB}" type="parTrans" cxnId="{F22FAA9D-A7DA-45DB-A7B7-141D4F139B07}">
      <dgm:prSet/>
      <dgm:spPr/>
      <dgm:t>
        <a:bodyPr/>
        <a:lstStyle/>
        <a:p>
          <a:endParaRPr lang="en-GB"/>
        </a:p>
      </dgm:t>
    </dgm:pt>
    <dgm:pt modelId="{51E0955B-58B7-42F4-8ACA-23187343C1AC}" type="sibTrans" cxnId="{F22FAA9D-A7DA-45DB-A7B7-141D4F139B07}">
      <dgm:prSet/>
      <dgm:spPr/>
      <dgm:t>
        <a:bodyPr/>
        <a:lstStyle/>
        <a:p>
          <a:endParaRPr lang="en-GB"/>
        </a:p>
      </dgm:t>
    </dgm:pt>
    <dgm:pt modelId="{27D5EF64-5773-4CF5-AA02-45F95A59B1B7}">
      <dgm:prSet/>
      <dgm:spPr/>
      <dgm:t>
        <a:bodyPr/>
        <a:lstStyle/>
        <a:p>
          <a:r>
            <a:rPr lang="en-US"/>
            <a:t>no_all_words: Number of all words (contiguous sequence of letters)</a:t>
          </a:r>
          <a:endParaRPr lang="sr-Latn-RS"/>
        </a:p>
      </dgm:t>
    </dgm:pt>
    <dgm:pt modelId="{D11BAB8C-EF73-4CB0-9DBC-46BCF81DA041}" type="parTrans" cxnId="{EEE70389-E642-425A-A026-BD0C434E5E50}">
      <dgm:prSet/>
      <dgm:spPr/>
      <dgm:t>
        <a:bodyPr/>
        <a:lstStyle/>
        <a:p>
          <a:endParaRPr lang="en-GB"/>
        </a:p>
      </dgm:t>
    </dgm:pt>
    <dgm:pt modelId="{AF3AAB5D-B0B3-4AD5-8A61-FF37C9C1B299}" type="sibTrans" cxnId="{EEE70389-E642-425A-A026-BD0C434E5E50}">
      <dgm:prSet/>
      <dgm:spPr/>
      <dgm:t>
        <a:bodyPr/>
        <a:lstStyle/>
        <a:p>
          <a:endParaRPr lang="en-GB"/>
        </a:p>
      </dgm:t>
    </dgm:pt>
    <dgm:pt modelId="{6D3C766C-B5CE-4C41-AFB7-D71388D2B343}">
      <dgm:prSet/>
      <dgm:spPr/>
      <dgm:t>
        <a:bodyPr/>
        <a:lstStyle/>
        <a:p>
          <a:r>
            <a:rPr lang="en-US"/>
            <a:t>avg_word_len: Average word length</a:t>
          </a:r>
          <a:endParaRPr lang="sr-Latn-RS"/>
        </a:p>
      </dgm:t>
    </dgm:pt>
    <dgm:pt modelId="{EBA8D5A9-BAB1-4373-BFD4-2EB6DCD06F1F}" type="parTrans" cxnId="{44D2534D-317F-4606-9947-9A96BFEEBD35}">
      <dgm:prSet/>
      <dgm:spPr/>
      <dgm:t>
        <a:bodyPr/>
        <a:lstStyle/>
        <a:p>
          <a:endParaRPr lang="en-GB"/>
        </a:p>
      </dgm:t>
    </dgm:pt>
    <dgm:pt modelId="{2F32F50F-6DCB-4FA1-B1F9-AC944844F11E}" type="sibTrans" cxnId="{44D2534D-317F-4606-9947-9A96BFEEBD35}">
      <dgm:prSet/>
      <dgm:spPr/>
      <dgm:t>
        <a:bodyPr/>
        <a:lstStyle/>
        <a:p>
          <a:endParaRPr lang="en-GB"/>
        </a:p>
      </dgm:t>
    </dgm:pt>
    <dgm:pt modelId="{600A863A-4B60-458B-9029-10BFE5D107BC}">
      <dgm:prSet/>
      <dgm:spPr/>
      <dgm:t>
        <a:bodyPr/>
        <a:lstStyle/>
        <a:p>
          <a:r>
            <a:rPr lang="en-US"/>
            <a:t>no_capitalised_words: Number of words that begin with uppercase, which are not at the beginning of the sentence</a:t>
          </a:r>
          <a:endParaRPr lang="sr-Latn-RS"/>
        </a:p>
      </dgm:t>
    </dgm:pt>
    <dgm:pt modelId="{AA20F5D1-33CF-4F16-ABA1-AC09B7AF1552}" type="parTrans" cxnId="{731F1BE1-9CCF-4B1D-8222-8003119623C9}">
      <dgm:prSet/>
      <dgm:spPr/>
      <dgm:t>
        <a:bodyPr/>
        <a:lstStyle/>
        <a:p>
          <a:endParaRPr lang="en-GB"/>
        </a:p>
      </dgm:t>
    </dgm:pt>
    <dgm:pt modelId="{F47EB19D-8A0A-4B8B-8774-06E4B4B6F997}" type="sibTrans" cxnId="{731F1BE1-9CCF-4B1D-8222-8003119623C9}">
      <dgm:prSet/>
      <dgm:spPr/>
      <dgm:t>
        <a:bodyPr/>
        <a:lstStyle/>
        <a:p>
          <a:endParaRPr lang="en-GB"/>
        </a:p>
      </dgm:t>
    </dgm:pt>
    <dgm:pt modelId="{3F908706-CBF6-4287-8F98-D6751217F938}">
      <dgm:prSet/>
      <dgm:spPr/>
      <dgm:t>
        <a:bodyPr/>
        <a:lstStyle/>
        <a:p>
          <a:r>
            <a:rPr lang="en-US"/>
            <a:t>no_rare_tokens: Number of tokens with frequency ≤ threshold in the referent corpus</a:t>
          </a:r>
          <a:endParaRPr lang="sr-Latn-RS"/>
        </a:p>
      </dgm:t>
    </dgm:pt>
    <dgm:pt modelId="{B7B1B58A-6388-4976-80D9-6E83354B6323}" type="parTrans" cxnId="{741E9E44-B5C2-4E27-8A1C-6A75F697CA5F}">
      <dgm:prSet/>
      <dgm:spPr/>
      <dgm:t>
        <a:bodyPr/>
        <a:lstStyle/>
        <a:p>
          <a:endParaRPr lang="en-GB"/>
        </a:p>
      </dgm:t>
    </dgm:pt>
    <dgm:pt modelId="{9436BFEC-DF4B-41A7-99BA-E0B640388E87}" type="sibTrans" cxnId="{741E9E44-B5C2-4E27-8A1C-6A75F697CA5F}">
      <dgm:prSet/>
      <dgm:spPr/>
      <dgm:t>
        <a:bodyPr/>
        <a:lstStyle/>
        <a:p>
          <a:endParaRPr lang="en-GB"/>
        </a:p>
      </dgm:t>
    </dgm:pt>
    <dgm:pt modelId="{BED3D472-9010-4581-ABF4-DCE3F0B0ECAA}">
      <dgm:prSet/>
      <dgm:spPr/>
      <dgm:t>
        <a:bodyPr/>
        <a:lstStyle/>
        <a:p>
          <a:r>
            <a:rPr lang="en-US"/>
            <a:t>avg_freq_in_corpus: Average word frequency in the referent corpus</a:t>
          </a:r>
          <a:endParaRPr lang="sr-Latn-RS"/>
        </a:p>
      </dgm:t>
    </dgm:pt>
    <dgm:pt modelId="{6AC77C47-217D-4627-AC62-D550B11FD02A}" type="parTrans" cxnId="{43F85285-AD71-4A49-B44D-B86A23A15ACD}">
      <dgm:prSet/>
      <dgm:spPr/>
      <dgm:t>
        <a:bodyPr/>
        <a:lstStyle/>
        <a:p>
          <a:endParaRPr lang="en-GB"/>
        </a:p>
      </dgm:t>
    </dgm:pt>
    <dgm:pt modelId="{59ECC1C8-82F6-4AA0-B72E-4F9E929FCE3F}" type="sibTrans" cxnId="{43F85285-AD71-4A49-B44D-B86A23A15ACD}">
      <dgm:prSet/>
      <dgm:spPr/>
      <dgm:t>
        <a:bodyPr/>
        <a:lstStyle/>
        <a:p>
          <a:endParaRPr lang="en-GB"/>
        </a:p>
      </dgm:t>
    </dgm:pt>
    <dgm:pt modelId="{F6238B82-76B3-42A4-B027-609B9AC3CC4B}">
      <dgm:prSet/>
      <dgm:spPr/>
      <dgm:t>
        <a:bodyPr/>
        <a:lstStyle/>
        <a:p>
          <a:r>
            <a:rPr lang="en-US"/>
            <a:t>Syntactic features:</a:t>
          </a:r>
          <a:endParaRPr lang="sr-Latn-RS"/>
        </a:p>
      </dgm:t>
    </dgm:pt>
    <dgm:pt modelId="{95550BF1-AC1D-4300-873B-B2CC33477AE9}" type="parTrans" cxnId="{2410D230-09F0-4BD8-A144-F4E27CF638FB}">
      <dgm:prSet/>
      <dgm:spPr/>
      <dgm:t>
        <a:bodyPr/>
        <a:lstStyle/>
        <a:p>
          <a:endParaRPr lang="en-GB"/>
        </a:p>
      </dgm:t>
    </dgm:pt>
    <dgm:pt modelId="{7436E061-D64D-4C30-9D99-AA92BA3FE8C0}" type="sibTrans" cxnId="{2410D230-09F0-4BD8-A144-F4E27CF638FB}">
      <dgm:prSet/>
      <dgm:spPr/>
      <dgm:t>
        <a:bodyPr/>
        <a:lstStyle/>
        <a:p>
          <a:endParaRPr lang="en-GB"/>
        </a:p>
      </dgm:t>
    </dgm:pt>
    <dgm:pt modelId="{134E042C-FE1B-495D-B286-9FE68B41D58C}">
      <dgm:prSet/>
      <dgm:spPr/>
      <dgm:t>
        <a:bodyPr/>
        <a:lstStyle/>
        <a:p>
          <a:r>
            <a:rPr lang="en-US"/>
            <a:t>no_pronouns: Number of tokens tagged as pronouns</a:t>
          </a:r>
          <a:endParaRPr lang="sr-Latn-RS"/>
        </a:p>
      </dgm:t>
    </dgm:pt>
    <dgm:pt modelId="{C68425F6-5782-458A-B4BE-C2ADF0B9EAAE}" type="parTrans" cxnId="{9206AAC2-2A9E-4C09-8D70-8DD5D6A6721E}">
      <dgm:prSet/>
      <dgm:spPr/>
      <dgm:t>
        <a:bodyPr/>
        <a:lstStyle/>
        <a:p>
          <a:endParaRPr lang="en-GB"/>
        </a:p>
      </dgm:t>
    </dgm:pt>
    <dgm:pt modelId="{B8F88C29-EE92-4FAD-8105-2C6CBBDDA492}" type="sibTrans" cxnId="{9206AAC2-2A9E-4C09-8D70-8DD5D6A6721E}">
      <dgm:prSet/>
      <dgm:spPr/>
      <dgm:t>
        <a:bodyPr/>
        <a:lstStyle/>
        <a:p>
          <a:endParaRPr lang="en-GB"/>
        </a:p>
      </dgm:t>
    </dgm:pt>
    <dgm:pt modelId="{ADC653D7-F69E-40F4-A1F1-404560042FDC}" type="pres">
      <dgm:prSet presAssocID="{B597950D-78E7-4254-95EB-92374519E1CB}" presName="linear" presStyleCnt="0">
        <dgm:presLayoutVars>
          <dgm:animLvl val="lvl"/>
          <dgm:resizeHandles val="exact"/>
        </dgm:presLayoutVars>
      </dgm:prSet>
      <dgm:spPr/>
      <dgm:t>
        <a:bodyPr/>
        <a:lstStyle/>
        <a:p>
          <a:endParaRPr lang="sr-Cyrl-RS"/>
        </a:p>
      </dgm:t>
    </dgm:pt>
    <dgm:pt modelId="{9AA6A0C0-05B5-429D-9776-1450FA7C051D}" type="pres">
      <dgm:prSet presAssocID="{C4379AEF-25FA-4168-8704-5B8046BFF5E4}" presName="parentText" presStyleLbl="node1" presStyleIdx="0" presStyleCnt="3">
        <dgm:presLayoutVars>
          <dgm:chMax val="0"/>
          <dgm:bulletEnabled val="1"/>
        </dgm:presLayoutVars>
      </dgm:prSet>
      <dgm:spPr/>
      <dgm:t>
        <a:bodyPr/>
        <a:lstStyle/>
        <a:p>
          <a:endParaRPr lang="sr-Cyrl-RS"/>
        </a:p>
      </dgm:t>
    </dgm:pt>
    <dgm:pt modelId="{9B9F3245-D736-4BF5-B5EF-147056594897}" type="pres">
      <dgm:prSet presAssocID="{C4379AEF-25FA-4168-8704-5B8046BFF5E4}" presName="childText" presStyleLbl="revTx" presStyleIdx="0" presStyleCnt="3">
        <dgm:presLayoutVars>
          <dgm:bulletEnabled val="1"/>
        </dgm:presLayoutVars>
      </dgm:prSet>
      <dgm:spPr/>
      <dgm:t>
        <a:bodyPr/>
        <a:lstStyle/>
        <a:p>
          <a:endParaRPr lang="sr-Cyrl-RS"/>
        </a:p>
      </dgm:t>
    </dgm:pt>
    <dgm:pt modelId="{06825164-CEC2-4EBE-A5E1-AB0BDB993E10}" type="pres">
      <dgm:prSet presAssocID="{91C52E9D-0AF9-4DF6-B5F2-1936E3DD5886}" presName="parentText" presStyleLbl="node1" presStyleIdx="1" presStyleCnt="3">
        <dgm:presLayoutVars>
          <dgm:chMax val="0"/>
          <dgm:bulletEnabled val="1"/>
        </dgm:presLayoutVars>
      </dgm:prSet>
      <dgm:spPr/>
      <dgm:t>
        <a:bodyPr/>
        <a:lstStyle/>
        <a:p>
          <a:endParaRPr lang="sr-Cyrl-RS"/>
        </a:p>
      </dgm:t>
    </dgm:pt>
    <dgm:pt modelId="{A84A0A19-00CA-4A38-A05E-5172EA1F0D3E}" type="pres">
      <dgm:prSet presAssocID="{91C52E9D-0AF9-4DF6-B5F2-1936E3DD5886}" presName="childText" presStyleLbl="revTx" presStyleIdx="1" presStyleCnt="3">
        <dgm:presLayoutVars>
          <dgm:bulletEnabled val="1"/>
        </dgm:presLayoutVars>
      </dgm:prSet>
      <dgm:spPr/>
      <dgm:t>
        <a:bodyPr/>
        <a:lstStyle/>
        <a:p>
          <a:endParaRPr lang="sr-Cyrl-RS"/>
        </a:p>
      </dgm:t>
    </dgm:pt>
    <dgm:pt modelId="{7667E2A6-833E-424A-BD89-1BD0AE4CDD89}" type="pres">
      <dgm:prSet presAssocID="{F6238B82-76B3-42A4-B027-609B9AC3CC4B}" presName="parentText" presStyleLbl="node1" presStyleIdx="2" presStyleCnt="3">
        <dgm:presLayoutVars>
          <dgm:chMax val="0"/>
          <dgm:bulletEnabled val="1"/>
        </dgm:presLayoutVars>
      </dgm:prSet>
      <dgm:spPr/>
      <dgm:t>
        <a:bodyPr/>
        <a:lstStyle/>
        <a:p>
          <a:endParaRPr lang="sr-Cyrl-RS"/>
        </a:p>
      </dgm:t>
    </dgm:pt>
    <dgm:pt modelId="{DD5EBE9B-5C16-4239-8E62-CFF92CC61841}" type="pres">
      <dgm:prSet presAssocID="{F6238B82-76B3-42A4-B027-609B9AC3CC4B}" presName="childText" presStyleLbl="revTx" presStyleIdx="2" presStyleCnt="3">
        <dgm:presLayoutVars>
          <dgm:bulletEnabled val="1"/>
        </dgm:presLayoutVars>
      </dgm:prSet>
      <dgm:spPr/>
      <dgm:t>
        <a:bodyPr/>
        <a:lstStyle/>
        <a:p>
          <a:endParaRPr lang="sr-Cyrl-RS"/>
        </a:p>
      </dgm:t>
    </dgm:pt>
  </dgm:ptLst>
  <dgm:cxnLst>
    <dgm:cxn modelId="{9206AAC2-2A9E-4C09-8D70-8DD5D6A6721E}" srcId="{F6238B82-76B3-42A4-B027-609B9AC3CC4B}" destId="{134E042C-FE1B-495D-B286-9FE68B41D58C}" srcOrd="0" destOrd="0" parTransId="{C68425F6-5782-458A-B4BE-C2ADF0B9EAAE}" sibTransId="{B8F88C29-EE92-4FAD-8105-2C6CBBDDA492}"/>
    <dgm:cxn modelId="{DCE3705A-4E5E-4B99-BC86-491B46A1A6EF}" type="presOf" srcId="{AFC1B56B-515F-4A95-A6AA-CD1B633B699B}" destId="{9B9F3245-D736-4BF5-B5EF-147056594897}" srcOrd="0" destOrd="3" presId="urn:microsoft.com/office/officeart/2005/8/layout/vList2"/>
    <dgm:cxn modelId="{F22FAA9D-A7DA-45DB-A7B7-141D4F139B07}" srcId="{91C52E9D-0AF9-4DF6-B5F2-1936E3DD5886}" destId="{0288E4F8-33AA-48CD-AA90-4925C2C11B6A}" srcOrd="2" destOrd="0" parTransId="{F53384E9-E4C1-43EC-B975-40BDB5B82FBB}" sibTransId="{51E0955B-58B7-42F4-8ACA-23187343C1AC}"/>
    <dgm:cxn modelId="{2410D230-09F0-4BD8-A144-F4E27CF638FB}" srcId="{B597950D-78E7-4254-95EB-92374519E1CB}" destId="{F6238B82-76B3-42A4-B027-609B9AC3CC4B}" srcOrd="2" destOrd="0" parTransId="{95550BF1-AC1D-4300-873B-B2CC33477AE9}" sibTransId="{7436E061-D64D-4C30-9D99-AA92BA3FE8C0}"/>
    <dgm:cxn modelId="{E5C58D00-985B-42BE-85FD-5C400CD80D56}" type="presOf" srcId="{0F67E846-263E-4BD9-8802-976FBA485C63}" destId="{A84A0A19-00CA-4A38-A05E-5172EA1F0D3E}" srcOrd="0" destOrd="0" presId="urn:microsoft.com/office/officeart/2005/8/layout/vList2"/>
    <dgm:cxn modelId="{26FAE296-835F-4929-B404-DF7F363FB791}" type="presOf" srcId="{128C16EE-2017-40BC-A099-73C6C0777CA9}" destId="{9B9F3245-D736-4BF5-B5EF-147056594897}" srcOrd="0" destOrd="4" presId="urn:microsoft.com/office/officeart/2005/8/layout/vList2"/>
    <dgm:cxn modelId="{17CAE711-0F6E-4EB3-9DF8-15CB4A79652E}" type="presOf" srcId="{91C52E9D-0AF9-4DF6-B5F2-1936E3DD5886}" destId="{06825164-CEC2-4EBE-A5E1-AB0BDB993E10}" srcOrd="0" destOrd="0" presId="urn:microsoft.com/office/officeart/2005/8/layout/vList2"/>
    <dgm:cxn modelId="{EEE70389-E642-425A-A026-BD0C434E5E50}" srcId="{91C52E9D-0AF9-4DF6-B5F2-1936E3DD5886}" destId="{27D5EF64-5773-4CF5-AA02-45F95A59B1B7}" srcOrd="3" destOrd="0" parTransId="{D11BAB8C-EF73-4CB0-9DBC-46BCF81DA041}" sibTransId="{AF3AAB5D-B0B3-4AD5-8A61-FF37C9C1B299}"/>
    <dgm:cxn modelId="{8A390BB2-C8C1-4E5B-9988-7CC3FD6843E3}" srcId="{91C52E9D-0AF9-4DF6-B5F2-1936E3DD5886}" destId="{0F67E846-263E-4BD9-8802-976FBA485C63}" srcOrd="0" destOrd="0" parTransId="{8A19DED8-1AEB-479A-87FB-A9D867337446}" sibTransId="{C1584CF5-8906-4B00-8CDA-07B8EBDDEF6F}"/>
    <dgm:cxn modelId="{3F93321D-26BD-4BE0-A735-BF155992AF94}" type="presOf" srcId="{27D5EF64-5773-4CF5-AA02-45F95A59B1B7}" destId="{A84A0A19-00CA-4A38-A05E-5172EA1F0D3E}" srcOrd="0" destOrd="3" presId="urn:microsoft.com/office/officeart/2005/8/layout/vList2"/>
    <dgm:cxn modelId="{A9F9C19A-F3E4-4DE7-BDAD-01FE01781960}" srcId="{C4379AEF-25FA-4168-8704-5B8046BFF5E4}" destId="{C08D9224-D057-43D9-9E83-340BF1345860}" srcOrd="0" destOrd="0" parTransId="{BCDF2092-1AC9-4372-BC2D-AD564999D06F}" sibTransId="{F142914C-9025-486B-A5B9-FAB9C951DCB3}"/>
    <dgm:cxn modelId="{AE42C21A-8348-4A54-8DFF-9D8CE81FBAA7}" type="presOf" srcId="{0288E4F8-33AA-48CD-AA90-4925C2C11B6A}" destId="{A84A0A19-00CA-4A38-A05E-5172EA1F0D3E}" srcOrd="0" destOrd="2" presId="urn:microsoft.com/office/officeart/2005/8/layout/vList2"/>
    <dgm:cxn modelId="{4D3AE831-901F-4173-B9F2-71AD7021E0ED}" type="presOf" srcId="{F6238B82-76B3-42A4-B027-609B9AC3CC4B}" destId="{7667E2A6-833E-424A-BD89-1BD0AE4CDD89}" srcOrd="0" destOrd="0" presId="urn:microsoft.com/office/officeart/2005/8/layout/vList2"/>
    <dgm:cxn modelId="{741E9E44-B5C2-4E27-8A1C-6A75F697CA5F}" srcId="{91C52E9D-0AF9-4DF6-B5F2-1936E3DD5886}" destId="{3F908706-CBF6-4287-8F98-D6751217F938}" srcOrd="6" destOrd="0" parTransId="{B7B1B58A-6388-4976-80D9-6E83354B6323}" sibTransId="{9436BFEC-DF4B-41A7-99BA-E0B640388E87}"/>
    <dgm:cxn modelId="{731F1BE1-9CCF-4B1D-8222-8003119623C9}" srcId="{91C52E9D-0AF9-4DF6-B5F2-1936E3DD5886}" destId="{600A863A-4B60-458B-9029-10BFE5D107BC}" srcOrd="5" destOrd="0" parTransId="{AA20F5D1-33CF-4F16-ABA1-AC09B7AF1552}" sibTransId="{F47EB19D-8A0A-4B8B-8774-06E4B4B6F997}"/>
    <dgm:cxn modelId="{10F9F621-AC33-4408-BF38-031D26A1FB5B}" srcId="{B597950D-78E7-4254-95EB-92374519E1CB}" destId="{C4379AEF-25FA-4168-8704-5B8046BFF5E4}" srcOrd="0" destOrd="0" parTransId="{408DA5FE-2BAE-48A8-9005-8EC3EE626F86}" sibTransId="{D606BC94-C826-425B-BB0D-CCA77995C105}"/>
    <dgm:cxn modelId="{C8EB73E0-E951-4D4E-BFE5-7DC81718862F}" type="presOf" srcId="{B597950D-78E7-4254-95EB-92374519E1CB}" destId="{ADC653D7-F69E-40F4-A1F1-404560042FDC}" srcOrd="0" destOrd="0" presId="urn:microsoft.com/office/officeart/2005/8/layout/vList2"/>
    <dgm:cxn modelId="{BC720688-87D2-4EC1-9ED2-C449B01446C3}" type="presOf" srcId="{3F908706-CBF6-4287-8F98-D6751217F938}" destId="{A84A0A19-00CA-4A38-A05E-5172EA1F0D3E}" srcOrd="0" destOrd="6" presId="urn:microsoft.com/office/officeart/2005/8/layout/vList2"/>
    <dgm:cxn modelId="{DCFED6A4-3E69-4A8B-87DC-DA67F9D82892}" type="presOf" srcId="{600A863A-4B60-458B-9029-10BFE5D107BC}" destId="{A84A0A19-00CA-4A38-A05E-5172EA1F0D3E}" srcOrd="0" destOrd="5" presId="urn:microsoft.com/office/officeart/2005/8/layout/vList2"/>
    <dgm:cxn modelId="{6A365867-FE55-41B1-8603-132FAED02A02}" srcId="{B597950D-78E7-4254-95EB-92374519E1CB}" destId="{91C52E9D-0AF9-4DF6-B5F2-1936E3DD5886}" srcOrd="1" destOrd="0" parTransId="{55561CC9-D9CB-4F80-9C5B-757663A7D007}" sibTransId="{223DB831-19D7-4829-B0CE-4B32E0838BA2}"/>
    <dgm:cxn modelId="{C627E641-3205-4919-88C9-C2720564D477}" srcId="{91C52E9D-0AF9-4DF6-B5F2-1936E3DD5886}" destId="{3F330A07-9CA1-4938-A3EF-1EF3C5596D2D}" srcOrd="1" destOrd="0" parTransId="{39567C39-2B2F-4F0E-971C-2DCD405EABAA}" sibTransId="{11E854BA-C663-44FF-A9FB-925755FBE5E3}"/>
    <dgm:cxn modelId="{86A4DDC5-3BD7-4426-824F-1B09C13AD9A2}" type="presOf" srcId="{3F330A07-9CA1-4938-A3EF-1EF3C5596D2D}" destId="{A84A0A19-00CA-4A38-A05E-5172EA1F0D3E}" srcOrd="0" destOrd="1" presId="urn:microsoft.com/office/officeart/2005/8/layout/vList2"/>
    <dgm:cxn modelId="{6DF1E9BD-AC1B-406F-9DC2-B69C178EB95D}" srcId="{C4379AEF-25FA-4168-8704-5B8046BFF5E4}" destId="{AFC1B56B-515F-4A95-A6AA-CD1B633B699B}" srcOrd="3" destOrd="0" parTransId="{43C7EE9E-0DE6-4F56-8C12-E6421AA611FA}" sibTransId="{C7CB479F-B5FD-4FE1-A7F2-6FD6B9C472AD}"/>
    <dgm:cxn modelId="{BADEFB90-8962-4E01-92E3-ED11582C9534}" srcId="{C4379AEF-25FA-4168-8704-5B8046BFF5E4}" destId="{128C16EE-2017-40BC-A099-73C6C0777CA9}" srcOrd="4" destOrd="0" parTransId="{A9FCF7EA-6B8C-4121-93ED-1339BC4F6A02}" sibTransId="{2A5A2552-936C-4C07-9B59-197D47CB48E5}"/>
    <dgm:cxn modelId="{57756E08-B0AD-4E87-B069-58947E077C82}" type="presOf" srcId="{BED3D472-9010-4581-ABF4-DCE3F0B0ECAA}" destId="{A84A0A19-00CA-4A38-A05E-5172EA1F0D3E}" srcOrd="0" destOrd="7" presId="urn:microsoft.com/office/officeart/2005/8/layout/vList2"/>
    <dgm:cxn modelId="{4B4B712B-1EB4-44AC-BBD1-5B494BC06C7D}" type="presOf" srcId="{C08D9224-D057-43D9-9E83-340BF1345860}" destId="{9B9F3245-D736-4BF5-B5EF-147056594897}" srcOrd="0" destOrd="0" presId="urn:microsoft.com/office/officeart/2005/8/layout/vList2"/>
    <dgm:cxn modelId="{44D2534D-317F-4606-9947-9A96BFEEBD35}" srcId="{91C52E9D-0AF9-4DF6-B5F2-1936E3DD5886}" destId="{6D3C766C-B5CE-4C41-AFB7-D71388D2B343}" srcOrd="4" destOrd="0" parTransId="{EBA8D5A9-BAB1-4373-BFD4-2EB6DCD06F1F}" sibTransId="{2F32F50F-6DCB-4FA1-B1F9-AC944844F11E}"/>
    <dgm:cxn modelId="{ACA9E678-0CFE-4A28-94A7-BCABCDE9C616}" type="presOf" srcId="{6D3C766C-B5CE-4C41-AFB7-D71388D2B343}" destId="{A84A0A19-00CA-4A38-A05E-5172EA1F0D3E}" srcOrd="0" destOrd="4" presId="urn:microsoft.com/office/officeart/2005/8/layout/vList2"/>
    <dgm:cxn modelId="{DBCF6C64-1BD5-4AF3-B867-F4A7147036B7}" srcId="{C4379AEF-25FA-4168-8704-5B8046BFF5E4}" destId="{DD4EFCB6-25A6-4248-A15E-B755C8FAD278}" srcOrd="1" destOrd="0" parTransId="{BD2EBBBC-D9AD-45B6-B4C3-DD3179B02C42}" sibTransId="{8256F6A7-DA2D-4DBF-8C95-33F5103E1DB1}"/>
    <dgm:cxn modelId="{FE2AD0A6-804D-4570-B5FF-F29168AB0F58}" type="presOf" srcId="{DD4EFCB6-25A6-4248-A15E-B755C8FAD278}" destId="{9B9F3245-D736-4BF5-B5EF-147056594897}" srcOrd="0" destOrd="1" presId="urn:microsoft.com/office/officeart/2005/8/layout/vList2"/>
    <dgm:cxn modelId="{43F85285-AD71-4A49-B44D-B86A23A15ACD}" srcId="{91C52E9D-0AF9-4DF6-B5F2-1936E3DD5886}" destId="{BED3D472-9010-4581-ABF4-DCE3F0B0ECAA}" srcOrd="7" destOrd="0" parTransId="{6AC77C47-217D-4627-AC62-D550B11FD02A}" sibTransId="{59ECC1C8-82F6-4AA0-B72E-4F9E929FCE3F}"/>
    <dgm:cxn modelId="{2312C7D6-2308-4DB5-A4CE-ED6D23E7E11C}" type="presOf" srcId="{BB95FCA1-3336-4DD8-85D0-C9A7C919C097}" destId="{9B9F3245-D736-4BF5-B5EF-147056594897}" srcOrd="0" destOrd="2" presId="urn:microsoft.com/office/officeart/2005/8/layout/vList2"/>
    <dgm:cxn modelId="{8B7C499D-5911-4301-9071-FCAA0C6386B9}" type="presOf" srcId="{134E042C-FE1B-495D-B286-9FE68B41D58C}" destId="{DD5EBE9B-5C16-4239-8E62-CFF92CC61841}" srcOrd="0" destOrd="0" presId="urn:microsoft.com/office/officeart/2005/8/layout/vList2"/>
    <dgm:cxn modelId="{B3500E14-C242-4649-AF26-FCB051561D12}" srcId="{C4379AEF-25FA-4168-8704-5B8046BFF5E4}" destId="{BB95FCA1-3336-4DD8-85D0-C9A7C919C097}" srcOrd="2" destOrd="0" parTransId="{45C7EBCA-B152-4B6A-94B0-2993894034ED}" sibTransId="{09C34E2A-8FDE-4C94-A296-7DDDC82B2963}"/>
    <dgm:cxn modelId="{44DD35ED-F13D-437B-AB2C-F76E4C12285C}" type="presOf" srcId="{C4379AEF-25FA-4168-8704-5B8046BFF5E4}" destId="{9AA6A0C0-05B5-429D-9776-1450FA7C051D}" srcOrd="0" destOrd="0" presId="urn:microsoft.com/office/officeart/2005/8/layout/vList2"/>
    <dgm:cxn modelId="{FB26E22F-572B-41FF-A8D8-122B509FFC5F}" type="presParOf" srcId="{ADC653D7-F69E-40F4-A1F1-404560042FDC}" destId="{9AA6A0C0-05B5-429D-9776-1450FA7C051D}" srcOrd="0" destOrd="0" presId="urn:microsoft.com/office/officeart/2005/8/layout/vList2"/>
    <dgm:cxn modelId="{242785E5-FDBB-4528-B1D1-573AC58CBAA7}" type="presParOf" srcId="{ADC653D7-F69E-40F4-A1F1-404560042FDC}" destId="{9B9F3245-D736-4BF5-B5EF-147056594897}" srcOrd="1" destOrd="0" presId="urn:microsoft.com/office/officeart/2005/8/layout/vList2"/>
    <dgm:cxn modelId="{71D6EABC-B612-48FD-A75F-1D9C00EE0688}" type="presParOf" srcId="{ADC653D7-F69E-40F4-A1F1-404560042FDC}" destId="{06825164-CEC2-4EBE-A5E1-AB0BDB993E10}" srcOrd="2" destOrd="0" presId="urn:microsoft.com/office/officeart/2005/8/layout/vList2"/>
    <dgm:cxn modelId="{D1168164-2FDD-43B1-9DC7-7B431C58EC2B}" type="presParOf" srcId="{ADC653D7-F69E-40F4-A1F1-404560042FDC}" destId="{A84A0A19-00CA-4A38-A05E-5172EA1F0D3E}" srcOrd="3" destOrd="0" presId="urn:microsoft.com/office/officeart/2005/8/layout/vList2"/>
    <dgm:cxn modelId="{6E56F18A-A6C0-409A-AEA7-A7F03F6B8BB3}" type="presParOf" srcId="{ADC653D7-F69E-40F4-A1F1-404560042FDC}" destId="{7667E2A6-833E-424A-BD89-1BD0AE4CDD89}" srcOrd="4" destOrd="0" presId="urn:microsoft.com/office/officeart/2005/8/layout/vList2"/>
    <dgm:cxn modelId="{D562BEAD-FEE0-46D4-A7AC-6D9C5753A1B6}" type="presParOf" srcId="{ADC653D7-F69E-40F4-A1F1-404560042FDC}" destId="{DD5EBE9B-5C16-4239-8E62-CFF92CC6184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E0B425-DEE5-4D74-8C99-5A97CA4F43B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503AFAA-309A-4AB2-8500-F39A9C89F152}">
      <dgm:prSet/>
      <dgm:spPr/>
      <dgm:t>
        <a:bodyPr/>
        <a:lstStyle/>
        <a:p>
          <a:r>
            <a:rPr lang="en-US" dirty="0"/>
            <a:t>Example</a:t>
          </a:r>
          <a:r>
            <a:rPr lang="sr-Latn-RS" dirty="0"/>
            <a:t>s</a:t>
          </a:r>
          <a:r>
            <a:rPr lang="en-US" dirty="0"/>
            <a:t> </a:t>
          </a:r>
          <a:r>
            <a:rPr lang="en-US" dirty="0">
              <a:solidFill>
                <a:schemeClr val="tx1"/>
              </a:solidFill>
            </a:rPr>
            <a:t>from </a:t>
          </a:r>
          <a:r>
            <a:rPr lang="sr-Latn-RS" dirty="0" err="1">
              <a:solidFill>
                <a:schemeClr val="tx1"/>
              </a:solidFill>
            </a:rPr>
            <a:t>the</a:t>
          </a:r>
          <a:r>
            <a:rPr lang="sr-Latn-RS" dirty="0">
              <a:solidFill>
                <a:schemeClr val="tx1"/>
              </a:solidFill>
            </a:rPr>
            <a:t> </a:t>
          </a:r>
          <a:r>
            <a:rPr lang="en-US" dirty="0" err="1">
              <a:solidFill>
                <a:schemeClr val="tx1"/>
              </a:solidFill>
            </a:rPr>
            <a:t>SASA</a:t>
          </a:r>
          <a:r>
            <a:rPr lang="en-US" dirty="0">
              <a:solidFill>
                <a:schemeClr val="tx1"/>
              </a:solidFill>
            </a:rPr>
            <a:t> </a:t>
          </a:r>
          <a:r>
            <a:rPr lang="en-US" dirty="0"/>
            <a:t>Dictionary supplied</a:t>
          </a:r>
        </a:p>
      </dgm:t>
    </dgm:pt>
    <dgm:pt modelId="{D59D5788-BE53-42EF-880A-0F127387A7CA}" type="parTrans" cxnId="{326E215F-D57A-4CE0-BC0C-DF2DE81CFA50}">
      <dgm:prSet/>
      <dgm:spPr/>
      <dgm:t>
        <a:bodyPr/>
        <a:lstStyle/>
        <a:p>
          <a:endParaRPr lang="en-US"/>
        </a:p>
      </dgm:t>
    </dgm:pt>
    <dgm:pt modelId="{16802821-9643-4830-826B-9E3C981838A3}" type="sibTrans" cxnId="{326E215F-D57A-4CE0-BC0C-DF2DE81CFA50}">
      <dgm:prSet/>
      <dgm:spPr/>
      <dgm:t>
        <a:bodyPr/>
        <a:lstStyle/>
        <a:p>
          <a:endParaRPr lang="en-US"/>
        </a:p>
      </dgm:t>
    </dgm:pt>
    <dgm:pt modelId="{5F6CA7DD-8B3B-4F8C-8C54-472DB9967682}">
      <dgm:prSet/>
      <dgm:spPr/>
      <dgm:t>
        <a:bodyPr/>
        <a:lstStyle/>
        <a:p>
          <a:r>
            <a:rPr lang="en-US" dirty="0"/>
            <a:t>volume, headword, </a:t>
          </a:r>
          <a:r>
            <a:rPr lang="sr-Latn-RS" dirty="0"/>
            <a:t>POS</a:t>
          </a:r>
          <a:r>
            <a:rPr lang="en-US" dirty="0"/>
            <a:t>, linguistic labels</a:t>
          </a:r>
        </a:p>
      </dgm:t>
    </dgm:pt>
    <dgm:pt modelId="{65B3CEED-6F38-4392-A4F1-F639DA66FB73}" type="parTrans" cxnId="{CCCAA35F-7891-435F-B20F-1D88A119B317}">
      <dgm:prSet/>
      <dgm:spPr/>
      <dgm:t>
        <a:bodyPr/>
        <a:lstStyle/>
        <a:p>
          <a:endParaRPr lang="en-US"/>
        </a:p>
      </dgm:t>
    </dgm:pt>
    <dgm:pt modelId="{3DB4A51D-3FDA-4E94-AE37-D0469AA6188F}" type="sibTrans" cxnId="{CCCAA35F-7891-435F-B20F-1D88A119B317}">
      <dgm:prSet/>
      <dgm:spPr/>
      <dgm:t>
        <a:bodyPr/>
        <a:lstStyle/>
        <a:p>
          <a:endParaRPr lang="en-US"/>
        </a:p>
      </dgm:t>
    </dgm:pt>
    <dgm:pt modelId="{0AB0A607-CF5A-4649-9622-978D076BFFB1}">
      <dgm:prSet/>
      <dgm:spPr/>
      <dgm:t>
        <a:bodyPr/>
        <a:lstStyle/>
        <a:p>
          <a:r>
            <a:rPr lang="en-US"/>
            <a:t>type of editor’s intervention</a:t>
          </a:r>
          <a:r>
            <a:rPr lang="sr-Latn-RS"/>
            <a:t>,</a:t>
          </a:r>
          <a:r>
            <a:rPr lang="en-US"/>
            <a:t> bibliographical source</a:t>
          </a:r>
        </a:p>
      </dgm:t>
    </dgm:pt>
    <dgm:pt modelId="{7A286C24-5174-4325-9C6A-8C5F0139A364}" type="parTrans" cxnId="{1A59D44F-F70D-484E-B9AA-7FF4D93B6637}">
      <dgm:prSet/>
      <dgm:spPr/>
      <dgm:t>
        <a:bodyPr/>
        <a:lstStyle/>
        <a:p>
          <a:endParaRPr lang="en-US"/>
        </a:p>
      </dgm:t>
    </dgm:pt>
    <dgm:pt modelId="{CAEE1366-19AD-4855-B4AF-6140782DEA30}" type="sibTrans" cxnId="{1A59D44F-F70D-484E-B9AA-7FF4D93B6637}">
      <dgm:prSet/>
      <dgm:spPr/>
      <dgm:t>
        <a:bodyPr/>
        <a:lstStyle/>
        <a:p>
          <a:endParaRPr lang="en-US"/>
        </a:p>
      </dgm:t>
    </dgm:pt>
    <dgm:pt modelId="{0710C436-52B3-42BE-9C71-134E65581FBD}">
      <dgm:prSet/>
      <dgm:spPr/>
      <dgm:t>
        <a:bodyPr/>
        <a:lstStyle/>
        <a:p>
          <a:r>
            <a:rPr lang="sr-Latn-RS" dirty="0"/>
            <a:t>S</a:t>
          </a:r>
          <a:r>
            <a:rPr lang="en-US" dirty="0" err="1"/>
            <a:t>ize</a:t>
          </a:r>
          <a:r>
            <a:rPr lang="en-US" dirty="0"/>
            <a:t> of the gold corpus </a:t>
          </a:r>
        </a:p>
      </dgm:t>
    </dgm:pt>
    <dgm:pt modelId="{A134ADDD-FF44-45D6-AB5C-17985C2F7FFB}" type="parTrans" cxnId="{17F0D309-B8E4-41F1-90E1-D251FB57605E}">
      <dgm:prSet/>
      <dgm:spPr/>
      <dgm:t>
        <a:bodyPr/>
        <a:lstStyle/>
        <a:p>
          <a:endParaRPr lang="en-US"/>
        </a:p>
      </dgm:t>
    </dgm:pt>
    <dgm:pt modelId="{1E7996F8-818A-4419-A217-CEFC37738F99}" type="sibTrans" cxnId="{17F0D309-B8E4-41F1-90E1-D251FB57605E}">
      <dgm:prSet/>
      <dgm:spPr/>
      <dgm:t>
        <a:bodyPr/>
        <a:lstStyle/>
        <a:p>
          <a:endParaRPr lang="en-US"/>
        </a:p>
      </dgm:t>
    </dgm:pt>
    <dgm:pt modelId="{B5BE6081-65F6-4960-A3B4-8867DA10F25D}">
      <dgm:prSet/>
      <dgm:spPr/>
      <dgm:t>
        <a:bodyPr/>
        <a:lstStyle/>
        <a:p>
          <a:r>
            <a:rPr lang="en-US"/>
            <a:t>133,904 examples comprising 1,711,231 words </a:t>
          </a:r>
        </a:p>
      </dgm:t>
    </dgm:pt>
    <dgm:pt modelId="{204FB1B6-7430-42DB-BE18-A98702C5BF4F}" type="parTrans" cxnId="{22CE8AB7-9478-4356-9C39-64811F72B032}">
      <dgm:prSet/>
      <dgm:spPr/>
      <dgm:t>
        <a:bodyPr/>
        <a:lstStyle/>
        <a:p>
          <a:endParaRPr lang="en-US"/>
        </a:p>
      </dgm:t>
    </dgm:pt>
    <dgm:pt modelId="{272E6A43-7555-41A7-840F-FF1093C4A7A5}" type="sibTrans" cxnId="{22CE8AB7-9478-4356-9C39-64811F72B032}">
      <dgm:prSet/>
      <dgm:spPr/>
      <dgm:t>
        <a:bodyPr/>
        <a:lstStyle/>
        <a:p>
          <a:endParaRPr lang="en-US"/>
        </a:p>
      </dgm:t>
    </dgm:pt>
    <dgm:pt modelId="{0D07AF35-DC69-4AF3-BD85-3DC180DD1A6C}">
      <dgm:prSet/>
      <dgm:spPr/>
      <dgm:t>
        <a:bodyPr/>
        <a:lstStyle/>
        <a:p>
          <a:r>
            <a:rPr lang="sr-Latn-RS"/>
            <a:t>T</a:t>
          </a:r>
          <a:r>
            <a:rPr lang="en-US"/>
            <a:t>hree types of partitioning were used: </a:t>
          </a:r>
        </a:p>
      </dgm:t>
    </dgm:pt>
    <dgm:pt modelId="{5864CBE0-97CD-4E41-965A-D710995AB140}" type="parTrans" cxnId="{1805D8C5-CB9B-45DA-8715-FE1967659FFC}">
      <dgm:prSet/>
      <dgm:spPr/>
      <dgm:t>
        <a:bodyPr/>
        <a:lstStyle/>
        <a:p>
          <a:endParaRPr lang="en-US"/>
        </a:p>
      </dgm:t>
    </dgm:pt>
    <dgm:pt modelId="{6806DA2C-BBD5-4AC4-AC38-F5DAB6D5EE1C}" type="sibTrans" cxnId="{1805D8C5-CB9B-45DA-8715-FE1967659FFC}">
      <dgm:prSet/>
      <dgm:spPr/>
      <dgm:t>
        <a:bodyPr/>
        <a:lstStyle/>
        <a:p>
          <a:endParaRPr lang="en-US"/>
        </a:p>
      </dgm:t>
    </dgm:pt>
    <dgm:pt modelId="{80B0DF28-9B35-4C6C-9264-6790A9552830}">
      <dgm:prSet/>
      <dgm:spPr/>
      <dgm:t>
        <a:bodyPr/>
        <a:lstStyle/>
        <a:p>
          <a:r>
            <a:rPr lang="en-US" dirty="0"/>
            <a:t>published volume (D01, D02, D18, D19 and D20)</a:t>
          </a:r>
        </a:p>
      </dgm:t>
    </dgm:pt>
    <dgm:pt modelId="{B27B13DA-D8AC-43B0-8495-E965424BC141}" type="parTrans" cxnId="{E2A63C46-CF99-4A12-A2A3-4AA87BA0F392}">
      <dgm:prSet/>
      <dgm:spPr/>
      <dgm:t>
        <a:bodyPr/>
        <a:lstStyle/>
        <a:p>
          <a:endParaRPr lang="en-US"/>
        </a:p>
      </dgm:t>
    </dgm:pt>
    <dgm:pt modelId="{A3653B99-046E-40BD-8934-BA442F5E5291}" type="sibTrans" cxnId="{E2A63C46-CF99-4A12-A2A3-4AA87BA0F392}">
      <dgm:prSet/>
      <dgm:spPr/>
      <dgm:t>
        <a:bodyPr/>
        <a:lstStyle/>
        <a:p>
          <a:endParaRPr lang="en-US"/>
        </a:p>
      </dgm:t>
    </dgm:pt>
    <dgm:pt modelId="{91BF93C5-2F0F-4A55-B1C2-BC8947AFD2DD}">
      <dgm:prSet/>
      <dgm:spPr/>
      <dgm:t>
        <a:bodyPr/>
        <a:lstStyle/>
        <a:p>
          <a:r>
            <a:rPr lang="en-US" dirty="0"/>
            <a:t>type of lexis/language (DSS standard</a:t>
          </a:r>
          <a:r>
            <a:rPr lang="sr-Latn-RS" dirty="0"/>
            <a:t>,</a:t>
          </a:r>
          <a:r>
            <a:rPr lang="en-US" dirty="0"/>
            <a:t> DNS non-standard) </a:t>
          </a:r>
        </a:p>
      </dgm:t>
    </dgm:pt>
    <dgm:pt modelId="{6E26108C-C434-4CB5-AAC9-85A3CFFD106F}" type="parTrans" cxnId="{9BAAA5AE-2C41-4100-8901-65F4977CEE4A}">
      <dgm:prSet/>
      <dgm:spPr/>
      <dgm:t>
        <a:bodyPr/>
        <a:lstStyle/>
        <a:p>
          <a:endParaRPr lang="en-US"/>
        </a:p>
      </dgm:t>
    </dgm:pt>
    <dgm:pt modelId="{10F52F55-B376-438A-8DC9-E1D05D14A54F}" type="sibTrans" cxnId="{9BAAA5AE-2C41-4100-8901-65F4977CEE4A}">
      <dgm:prSet/>
      <dgm:spPr/>
      <dgm:t>
        <a:bodyPr/>
        <a:lstStyle/>
        <a:p>
          <a:endParaRPr lang="en-US"/>
        </a:p>
      </dgm:t>
    </dgm:pt>
    <dgm:pt modelId="{E45AE517-8119-4B35-813B-8B521D1D94C8}">
      <dgm:prSet/>
      <dgm:spPr/>
      <dgm:t>
        <a:bodyPr/>
        <a:lstStyle/>
        <a:p>
          <a:r>
            <a:rPr lang="en-US" dirty="0"/>
            <a:t>POS of the headword (N, V, A, ADV and X)</a:t>
          </a:r>
        </a:p>
      </dgm:t>
    </dgm:pt>
    <dgm:pt modelId="{E82D06B4-F7D3-480A-91AC-728C55A32978}" type="parTrans" cxnId="{1438BADD-4BCE-4BA2-A99A-CEFED2A31D2E}">
      <dgm:prSet/>
      <dgm:spPr/>
      <dgm:t>
        <a:bodyPr/>
        <a:lstStyle/>
        <a:p>
          <a:endParaRPr lang="en-US"/>
        </a:p>
      </dgm:t>
    </dgm:pt>
    <dgm:pt modelId="{5347C8E9-71DF-49CF-8B8A-2E57EE4B0DCE}" type="sibTrans" cxnId="{1438BADD-4BCE-4BA2-A99A-CEFED2A31D2E}">
      <dgm:prSet/>
      <dgm:spPr/>
      <dgm:t>
        <a:bodyPr/>
        <a:lstStyle/>
        <a:p>
          <a:endParaRPr lang="en-US"/>
        </a:p>
      </dgm:t>
    </dgm:pt>
    <dgm:pt modelId="{48F396A8-5EF9-4A24-96B5-28C474EC490C}" type="pres">
      <dgm:prSet presAssocID="{50E0B425-DEE5-4D74-8C99-5A97CA4F43B1}" presName="linear" presStyleCnt="0">
        <dgm:presLayoutVars>
          <dgm:animLvl val="lvl"/>
          <dgm:resizeHandles val="exact"/>
        </dgm:presLayoutVars>
      </dgm:prSet>
      <dgm:spPr/>
      <dgm:t>
        <a:bodyPr/>
        <a:lstStyle/>
        <a:p>
          <a:endParaRPr lang="sr-Cyrl-RS"/>
        </a:p>
      </dgm:t>
    </dgm:pt>
    <dgm:pt modelId="{A404F7B9-975F-49BF-AA4B-1D138E7D122D}" type="pres">
      <dgm:prSet presAssocID="{E503AFAA-309A-4AB2-8500-F39A9C89F152}" presName="parentText" presStyleLbl="node1" presStyleIdx="0" presStyleCnt="3">
        <dgm:presLayoutVars>
          <dgm:chMax val="0"/>
          <dgm:bulletEnabled val="1"/>
        </dgm:presLayoutVars>
      </dgm:prSet>
      <dgm:spPr/>
      <dgm:t>
        <a:bodyPr/>
        <a:lstStyle/>
        <a:p>
          <a:endParaRPr lang="sr-Cyrl-RS"/>
        </a:p>
      </dgm:t>
    </dgm:pt>
    <dgm:pt modelId="{1D47D391-F78C-4BA8-9A93-A19A894F4A62}" type="pres">
      <dgm:prSet presAssocID="{E503AFAA-309A-4AB2-8500-F39A9C89F152}" presName="childText" presStyleLbl="revTx" presStyleIdx="0" presStyleCnt="3">
        <dgm:presLayoutVars>
          <dgm:bulletEnabled val="1"/>
        </dgm:presLayoutVars>
      </dgm:prSet>
      <dgm:spPr/>
      <dgm:t>
        <a:bodyPr/>
        <a:lstStyle/>
        <a:p>
          <a:endParaRPr lang="sr-Cyrl-RS"/>
        </a:p>
      </dgm:t>
    </dgm:pt>
    <dgm:pt modelId="{D13E9AA4-D5AD-4664-BED4-208E71A0F267}" type="pres">
      <dgm:prSet presAssocID="{0710C436-52B3-42BE-9C71-134E65581FBD}" presName="parentText" presStyleLbl="node1" presStyleIdx="1" presStyleCnt="3">
        <dgm:presLayoutVars>
          <dgm:chMax val="0"/>
          <dgm:bulletEnabled val="1"/>
        </dgm:presLayoutVars>
      </dgm:prSet>
      <dgm:spPr/>
      <dgm:t>
        <a:bodyPr/>
        <a:lstStyle/>
        <a:p>
          <a:endParaRPr lang="sr-Cyrl-RS"/>
        </a:p>
      </dgm:t>
    </dgm:pt>
    <dgm:pt modelId="{C9913E44-E33E-46E1-BB1F-12938C8DEA10}" type="pres">
      <dgm:prSet presAssocID="{0710C436-52B3-42BE-9C71-134E65581FBD}" presName="childText" presStyleLbl="revTx" presStyleIdx="1" presStyleCnt="3">
        <dgm:presLayoutVars>
          <dgm:bulletEnabled val="1"/>
        </dgm:presLayoutVars>
      </dgm:prSet>
      <dgm:spPr/>
      <dgm:t>
        <a:bodyPr/>
        <a:lstStyle/>
        <a:p>
          <a:endParaRPr lang="sr-Cyrl-RS"/>
        </a:p>
      </dgm:t>
    </dgm:pt>
    <dgm:pt modelId="{F5E7A3FD-5F0F-452C-B407-F7A766112832}" type="pres">
      <dgm:prSet presAssocID="{0D07AF35-DC69-4AF3-BD85-3DC180DD1A6C}" presName="parentText" presStyleLbl="node1" presStyleIdx="2" presStyleCnt="3">
        <dgm:presLayoutVars>
          <dgm:chMax val="0"/>
          <dgm:bulletEnabled val="1"/>
        </dgm:presLayoutVars>
      </dgm:prSet>
      <dgm:spPr/>
      <dgm:t>
        <a:bodyPr/>
        <a:lstStyle/>
        <a:p>
          <a:endParaRPr lang="sr-Cyrl-RS"/>
        </a:p>
      </dgm:t>
    </dgm:pt>
    <dgm:pt modelId="{9E069688-DC3D-4D9F-9897-A02A8D4990B2}" type="pres">
      <dgm:prSet presAssocID="{0D07AF35-DC69-4AF3-BD85-3DC180DD1A6C}" presName="childText" presStyleLbl="revTx" presStyleIdx="2" presStyleCnt="3">
        <dgm:presLayoutVars>
          <dgm:bulletEnabled val="1"/>
        </dgm:presLayoutVars>
      </dgm:prSet>
      <dgm:spPr/>
      <dgm:t>
        <a:bodyPr/>
        <a:lstStyle/>
        <a:p>
          <a:endParaRPr lang="sr-Cyrl-RS"/>
        </a:p>
      </dgm:t>
    </dgm:pt>
  </dgm:ptLst>
  <dgm:cxnLst>
    <dgm:cxn modelId="{5F3300D4-06E5-450A-8112-9C33C1DB19BB}" type="presOf" srcId="{80B0DF28-9B35-4C6C-9264-6790A9552830}" destId="{9E069688-DC3D-4D9F-9897-A02A8D4990B2}" srcOrd="0" destOrd="0" presId="urn:microsoft.com/office/officeart/2005/8/layout/vList2"/>
    <dgm:cxn modelId="{E2A63C46-CF99-4A12-A2A3-4AA87BA0F392}" srcId="{0D07AF35-DC69-4AF3-BD85-3DC180DD1A6C}" destId="{80B0DF28-9B35-4C6C-9264-6790A9552830}" srcOrd="0" destOrd="0" parTransId="{B27B13DA-D8AC-43B0-8495-E965424BC141}" sibTransId="{A3653B99-046E-40BD-8934-BA442F5E5291}"/>
    <dgm:cxn modelId="{7D8FCDA2-3893-4754-B057-FBD96AEC96F8}" type="presOf" srcId="{91BF93C5-2F0F-4A55-B1C2-BC8947AFD2DD}" destId="{9E069688-DC3D-4D9F-9897-A02A8D4990B2}" srcOrd="0" destOrd="1" presId="urn:microsoft.com/office/officeart/2005/8/layout/vList2"/>
    <dgm:cxn modelId="{9BAAA5AE-2C41-4100-8901-65F4977CEE4A}" srcId="{0D07AF35-DC69-4AF3-BD85-3DC180DD1A6C}" destId="{91BF93C5-2F0F-4A55-B1C2-BC8947AFD2DD}" srcOrd="1" destOrd="0" parTransId="{6E26108C-C434-4CB5-AAC9-85A3CFFD106F}" sibTransId="{10F52F55-B376-438A-8DC9-E1D05D14A54F}"/>
    <dgm:cxn modelId="{429452F4-641D-48D4-B0DD-88442356490C}" type="presOf" srcId="{0D07AF35-DC69-4AF3-BD85-3DC180DD1A6C}" destId="{F5E7A3FD-5F0F-452C-B407-F7A766112832}" srcOrd="0" destOrd="0" presId="urn:microsoft.com/office/officeart/2005/8/layout/vList2"/>
    <dgm:cxn modelId="{CB6A4746-A322-4ADD-8049-1C930324C75A}" type="presOf" srcId="{0710C436-52B3-42BE-9C71-134E65581FBD}" destId="{D13E9AA4-D5AD-4664-BED4-208E71A0F267}" srcOrd="0" destOrd="0" presId="urn:microsoft.com/office/officeart/2005/8/layout/vList2"/>
    <dgm:cxn modelId="{1A59D44F-F70D-484E-B9AA-7FF4D93B6637}" srcId="{E503AFAA-309A-4AB2-8500-F39A9C89F152}" destId="{0AB0A607-CF5A-4649-9622-978D076BFFB1}" srcOrd="1" destOrd="0" parTransId="{7A286C24-5174-4325-9C6A-8C5F0139A364}" sibTransId="{CAEE1366-19AD-4855-B4AF-6140782DEA30}"/>
    <dgm:cxn modelId="{17F0D309-B8E4-41F1-90E1-D251FB57605E}" srcId="{50E0B425-DEE5-4D74-8C99-5A97CA4F43B1}" destId="{0710C436-52B3-42BE-9C71-134E65581FBD}" srcOrd="1" destOrd="0" parTransId="{A134ADDD-FF44-45D6-AB5C-17985C2F7FFB}" sibTransId="{1E7996F8-818A-4419-A217-CEFC37738F99}"/>
    <dgm:cxn modelId="{4436FEFD-852C-4607-BE61-B2F0E426B6A0}" type="presOf" srcId="{50E0B425-DEE5-4D74-8C99-5A97CA4F43B1}" destId="{48F396A8-5EF9-4A24-96B5-28C474EC490C}" srcOrd="0" destOrd="0" presId="urn:microsoft.com/office/officeart/2005/8/layout/vList2"/>
    <dgm:cxn modelId="{CCCAA35F-7891-435F-B20F-1D88A119B317}" srcId="{E503AFAA-309A-4AB2-8500-F39A9C89F152}" destId="{5F6CA7DD-8B3B-4F8C-8C54-472DB9967682}" srcOrd="0" destOrd="0" parTransId="{65B3CEED-6F38-4392-A4F1-F639DA66FB73}" sibTransId="{3DB4A51D-3FDA-4E94-AE37-D0469AA6188F}"/>
    <dgm:cxn modelId="{1805D8C5-CB9B-45DA-8715-FE1967659FFC}" srcId="{50E0B425-DEE5-4D74-8C99-5A97CA4F43B1}" destId="{0D07AF35-DC69-4AF3-BD85-3DC180DD1A6C}" srcOrd="2" destOrd="0" parTransId="{5864CBE0-97CD-4E41-965A-D710995AB140}" sibTransId="{6806DA2C-BBD5-4AC4-AC38-F5DAB6D5EE1C}"/>
    <dgm:cxn modelId="{F646F912-4440-493C-8C60-3DEDCE7DACF7}" type="presOf" srcId="{E503AFAA-309A-4AB2-8500-F39A9C89F152}" destId="{A404F7B9-975F-49BF-AA4B-1D138E7D122D}" srcOrd="0" destOrd="0" presId="urn:microsoft.com/office/officeart/2005/8/layout/vList2"/>
    <dgm:cxn modelId="{4F0220C5-B58C-4A24-AA5E-715C16C4E613}" type="presOf" srcId="{B5BE6081-65F6-4960-A3B4-8867DA10F25D}" destId="{C9913E44-E33E-46E1-BB1F-12938C8DEA10}" srcOrd="0" destOrd="0" presId="urn:microsoft.com/office/officeart/2005/8/layout/vList2"/>
    <dgm:cxn modelId="{326E215F-D57A-4CE0-BC0C-DF2DE81CFA50}" srcId="{50E0B425-DEE5-4D74-8C99-5A97CA4F43B1}" destId="{E503AFAA-309A-4AB2-8500-F39A9C89F152}" srcOrd="0" destOrd="0" parTransId="{D59D5788-BE53-42EF-880A-0F127387A7CA}" sibTransId="{16802821-9643-4830-826B-9E3C981838A3}"/>
    <dgm:cxn modelId="{22CE8AB7-9478-4356-9C39-64811F72B032}" srcId="{0710C436-52B3-42BE-9C71-134E65581FBD}" destId="{B5BE6081-65F6-4960-A3B4-8867DA10F25D}" srcOrd="0" destOrd="0" parTransId="{204FB1B6-7430-42DB-BE18-A98702C5BF4F}" sibTransId="{272E6A43-7555-41A7-840F-FF1093C4A7A5}"/>
    <dgm:cxn modelId="{3BB75398-BDC5-4C6F-935C-079C9BFE2251}" type="presOf" srcId="{E45AE517-8119-4B35-813B-8B521D1D94C8}" destId="{9E069688-DC3D-4D9F-9897-A02A8D4990B2}" srcOrd="0" destOrd="2" presId="urn:microsoft.com/office/officeart/2005/8/layout/vList2"/>
    <dgm:cxn modelId="{3B47DD1A-AB8B-4F87-985C-1590EB067EA8}" type="presOf" srcId="{0AB0A607-CF5A-4649-9622-978D076BFFB1}" destId="{1D47D391-F78C-4BA8-9A93-A19A894F4A62}" srcOrd="0" destOrd="1" presId="urn:microsoft.com/office/officeart/2005/8/layout/vList2"/>
    <dgm:cxn modelId="{CEEF0C1B-DE01-42C6-A468-E5BD3B97BCB2}" type="presOf" srcId="{5F6CA7DD-8B3B-4F8C-8C54-472DB9967682}" destId="{1D47D391-F78C-4BA8-9A93-A19A894F4A62}" srcOrd="0" destOrd="0" presId="urn:microsoft.com/office/officeart/2005/8/layout/vList2"/>
    <dgm:cxn modelId="{1438BADD-4BCE-4BA2-A99A-CEFED2A31D2E}" srcId="{0D07AF35-DC69-4AF3-BD85-3DC180DD1A6C}" destId="{E45AE517-8119-4B35-813B-8B521D1D94C8}" srcOrd="2" destOrd="0" parTransId="{E82D06B4-F7D3-480A-91AC-728C55A32978}" sibTransId="{5347C8E9-71DF-49CF-8B8A-2E57EE4B0DCE}"/>
    <dgm:cxn modelId="{DA21A9E4-62C2-46A4-8DED-1C2A3E857235}" type="presParOf" srcId="{48F396A8-5EF9-4A24-96B5-28C474EC490C}" destId="{A404F7B9-975F-49BF-AA4B-1D138E7D122D}" srcOrd="0" destOrd="0" presId="urn:microsoft.com/office/officeart/2005/8/layout/vList2"/>
    <dgm:cxn modelId="{2CAF13E2-DFFE-4227-BAC6-8BEBFF0B23B3}" type="presParOf" srcId="{48F396A8-5EF9-4A24-96B5-28C474EC490C}" destId="{1D47D391-F78C-4BA8-9A93-A19A894F4A62}" srcOrd="1" destOrd="0" presId="urn:microsoft.com/office/officeart/2005/8/layout/vList2"/>
    <dgm:cxn modelId="{FFED73FC-3202-4C36-B0C6-75994A3D7420}" type="presParOf" srcId="{48F396A8-5EF9-4A24-96B5-28C474EC490C}" destId="{D13E9AA4-D5AD-4664-BED4-208E71A0F267}" srcOrd="2" destOrd="0" presId="urn:microsoft.com/office/officeart/2005/8/layout/vList2"/>
    <dgm:cxn modelId="{98E188F5-F06E-4F5D-A2F1-63B3DC8A9C1A}" type="presParOf" srcId="{48F396A8-5EF9-4A24-96B5-28C474EC490C}" destId="{C9913E44-E33E-46E1-BB1F-12938C8DEA10}" srcOrd="3" destOrd="0" presId="urn:microsoft.com/office/officeart/2005/8/layout/vList2"/>
    <dgm:cxn modelId="{64D8BBC2-547A-4C0D-BFED-7955181F9946}" type="presParOf" srcId="{48F396A8-5EF9-4A24-96B5-28C474EC490C}" destId="{F5E7A3FD-5F0F-452C-B407-F7A766112832}" srcOrd="4" destOrd="0" presId="urn:microsoft.com/office/officeart/2005/8/layout/vList2"/>
    <dgm:cxn modelId="{598C4650-FF12-44B4-A7DC-4D64538B8A91}" type="presParOf" srcId="{48F396A8-5EF9-4A24-96B5-28C474EC490C}" destId="{9E069688-DC3D-4D9F-9897-A02A8D4990B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023CE5-C560-475B-84A6-5989E39BD5A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9F975F6D-EE4C-46F0-826E-604E80073110}">
      <dgm:prSet/>
      <dgm:spPr/>
      <dgm:t>
        <a:bodyPr/>
        <a:lstStyle/>
        <a:p>
          <a:r>
            <a:rPr lang="sr-Latn-RS" dirty="0"/>
            <a:t>D</a:t>
          </a:r>
          <a:r>
            <a:rPr lang="en-US" dirty="0" err="1"/>
            <a:t>igital</a:t>
          </a:r>
          <a:r>
            <a:rPr lang="en-US" dirty="0"/>
            <a:t> library </a:t>
          </a:r>
          <a:r>
            <a:rPr lang="en-US" dirty="0" err="1"/>
            <a:t>Biblisha</a:t>
          </a:r>
          <a:r>
            <a:rPr lang="sr-Latn-RS" dirty="0"/>
            <a:t> </a:t>
          </a:r>
          <a:endParaRPr lang="en-US" dirty="0"/>
        </a:p>
      </dgm:t>
    </dgm:pt>
    <dgm:pt modelId="{5CB89F09-6255-4221-BBE0-8605B6A0B3CC}" type="parTrans" cxnId="{AC513BCF-68A8-49BA-99E2-C77D1E056EBD}">
      <dgm:prSet/>
      <dgm:spPr/>
      <dgm:t>
        <a:bodyPr/>
        <a:lstStyle/>
        <a:p>
          <a:endParaRPr lang="en-US"/>
        </a:p>
      </dgm:t>
    </dgm:pt>
    <dgm:pt modelId="{9266A321-1784-43E6-A9C0-3FCE5A41871C}" type="sibTrans" cxnId="{AC513BCF-68A8-49BA-99E2-C77D1E056EBD}">
      <dgm:prSet/>
      <dgm:spPr/>
      <dgm:t>
        <a:bodyPr/>
        <a:lstStyle/>
        <a:p>
          <a:endParaRPr lang="en-US"/>
        </a:p>
      </dgm:t>
    </dgm:pt>
    <dgm:pt modelId="{B957EC7E-42BB-4646-A4C3-63F62170BFF7}">
      <dgm:prSet/>
      <dgm:spPr/>
      <dgm:t>
        <a:bodyPr/>
        <a:lstStyle/>
        <a:p>
          <a:r>
            <a:rPr lang="en-US"/>
            <a:t>collection with contemporary novels </a:t>
          </a:r>
          <a:r>
            <a:rPr lang="sr-Latn-RS"/>
            <a:t>(</a:t>
          </a:r>
          <a:r>
            <a:rPr lang="en-US"/>
            <a:t>CN) </a:t>
          </a:r>
          <a:r>
            <a:rPr lang="sr-Latn-RS"/>
            <a:t>: </a:t>
          </a:r>
          <a:endParaRPr lang="en-US"/>
        </a:p>
      </dgm:t>
    </dgm:pt>
    <dgm:pt modelId="{FE544FF7-2B8B-4A68-842B-7F06AA56825D}" type="parTrans" cxnId="{16B113FE-A14D-45A4-899A-9ED8AE99605B}">
      <dgm:prSet/>
      <dgm:spPr/>
      <dgm:t>
        <a:bodyPr/>
        <a:lstStyle/>
        <a:p>
          <a:endParaRPr lang="en-US"/>
        </a:p>
      </dgm:t>
    </dgm:pt>
    <dgm:pt modelId="{07B17F20-76CC-431B-932B-26969C0A0364}" type="sibTrans" cxnId="{16B113FE-A14D-45A4-899A-9ED8AE99605B}">
      <dgm:prSet/>
      <dgm:spPr/>
      <dgm:t>
        <a:bodyPr/>
        <a:lstStyle/>
        <a:p>
          <a:endParaRPr lang="en-US"/>
        </a:p>
      </dgm:t>
    </dgm:pt>
    <dgm:pt modelId="{4AF71B43-3533-4CE4-BA6A-6EDBEAF00B82}">
      <dgm:prSet/>
      <dgm:spPr/>
      <dgm:t>
        <a:bodyPr/>
        <a:lstStyle/>
        <a:p>
          <a:r>
            <a:rPr lang="en-US" dirty="0"/>
            <a:t>7 novels written by contemporary Serbian writers</a:t>
          </a:r>
        </a:p>
      </dgm:t>
    </dgm:pt>
    <dgm:pt modelId="{D266CBB1-289F-45BF-97C3-0606B7EE84A4}" type="parTrans" cxnId="{46674249-9C5C-4EBC-BF87-E74A3DE4CB12}">
      <dgm:prSet/>
      <dgm:spPr/>
      <dgm:t>
        <a:bodyPr/>
        <a:lstStyle/>
        <a:p>
          <a:endParaRPr lang="en-US"/>
        </a:p>
      </dgm:t>
    </dgm:pt>
    <dgm:pt modelId="{8EEF20D6-D815-4C9E-8C17-209338710085}" type="sibTrans" cxnId="{46674249-9C5C-4EBC-BF87-E74A3DE4CB12}">
      <dgm:prSet/>
      <dgm:spPr/>
      <dgm:t>
        <a:bodyPr/>
        <a:lstStyle/>
        <a:p>
          <a:endParaRPr lang="en-US"/>
        </a:p>
      </dgm:t>
    </dgm:pt>
    <dgm:pt modelId="{4FDDD86A-CEA7-4A31-A4FE-5D69E6A8C39D}">
      <dgm:prSet/>
      <dgm:spPr/>
      <dgm:t>
        <a:bodyPr/>
        <a:lstStyle/>
        <a:p>
          <a:r>
            <a:rPr lang="en-US" dirty="0"/>
            <a:t>7 novels written in German and translated to Serbian </a:t>
          </a:r>
        </a:p>
      </dgm:t>
    </dgm:pt>
    <dgm:pt modelId="{B319E914-E0E8-4EB7-85A7-F9696C0D6AB5}" type="parTrans" cxnId="{A6B29F3D-0D00-4B0B-A1ED-6541831E9139}">
      <dgm:prSet/>
      <dgm:spPr/>
      <dgm:t>
        <a:bodyPr/>
        <a:lstStyle/>
        <a:p>
          <a:endParaRPr lang="en-US"/>
        </a:p>
      </dgm:t>
    </dgm:pt>
    <dgm:pt modelId="{2CB7FD7F-4188-4E22-8B4A-FE216A6B0A29}" type="sibTrans" cxnId="{A6B29F3D-0D00-4B0B-A1ED-6541831E9139}">
      <dgm:prSet/>
      <dgm:spPr/>
      <dgm:t>
        <a:bodyPr/>
        <a:lstStyle/>
        <a:p>
          <a:endParaRPr lang="en-US"/>
        </a:p>
      </dgm:t>
    </dgm:pt>
    <dgm:pt modelId="{8DF3A1D2-939F-451C-9D61-56AD3BCA0FC3}">
      <dgm:prSet/>
      <dgm:spPr/>
      <dgm:t>
        <a:bodyPr/>
        <a:lstStyle/>
        <a:p>
          <a:r>
            <a:rPr lang="en-US" dirty="0"/>
            <a:t>domain knowledge</a:t>
          </a:r>
          <a:r>
            <a:rPr lang="sr-Latn-RS" dirty="0"/>
            <a:t> </a:t>
          </a:r>
          <a:r>
            <a:rPr lang="en-US" dirty="0"/>
            <a:t>from </a:t>
          </a:r>
          <a:r>
            <a:rPr lang="sr-Latn-RS" dirty="0"/>
            <a:t>t</a:t>
          </a:r>
          <a:r>
            <a:rPr lang="en-US" dirty="0"/>
            <a:t>wo scientific journals (</a:t>
          </a:r>
          <a:r>
            <a:rPr lang="en-US" dirty="0" err="1"/>
            <a:t>SJ</a:t>
          </a:r>
          <a:r>
            <a:rPr lang="en-US" dirty="0"/>
            <a:t>)</a:t>
          </a:r>
        </a:p>
      </dgm:t>
    </dgm:pt>
    <dgm:pt modelId="{CC588712-8BBA-4FD5-AD59-F984BB8DD7E7}" type="parTrans" cxnId="{8DB51336-8B11-4E86-B680-44D8D08934EB}">
      <dgm:prSet/>
      <dgm:spPr/>
      <dgm:t>
        <a:bodyPr/>
        <a:lstStyle/>
        <a:p>
          <a:endParaRPr lang="en-US"/>
        </a:p>
      </dgm:t>
    </dgm:pt>
    <dgm:pt modelId="{5DF4AB87-7493-4C80-AF37-0165A7E77C6E}" type="sibTrans" cxnId="{8DB51336-8B11-4E86-B680-44D8D08934EB}">
      <dgm:prSet/>
      <dgm:spPr/>
      <dgm:t>
        <a:bodyPr/>
        <a:lstStyle/>
        <a:p>
          <a:endParaRPr lang="en-US"/>
        </a:p>
      </dgm:t>
    </dgm:pt>
    <dgm:pt modelId="{2BCC169D-D827-4745-BBC1-C36FEAACAAAC}">
      <dgm:prSet/>
      <dgm:spPr/>
      <dgm:t>
        <a:bodyPr/>
        <a:lstStyle/>
        <a:p>
          <a:r>
            <a:rPr lang="en-US" i="1" dirty="0" err="1"/>
            <a:t>Infotheca</a:t>
          </a:r>
          <a:r>
            <a:rPr lang="en-US" i="1" dirty="0"/>
            <a:t>,</a:t>
          </a:r>
          <a:r>
            <a:rPr lang="en-US" dirty="0"/>
            <a:t> </a:t>
          </a:r>
          <a:r>
            <a:rPr lang="en-US" i="1" dirty="0"/>
            <a:t>Journal for Digital Humanities</a:t>
          </a:r>
          <a:endParaRPr lang="en-US" dirty="0"/>
        </a:p>
      </dgm:t>
    </dgm:pt>
    <dgm:pt modelId="{D2D3C642-ABE0-45CE-AA30-B5058D49CC6C}" type="parTrans" cxnId="{3D651EAF-31B5-487F-9A53-B2D3DDC72FE7}">
      <dgm:prSet/>
      <dgm:spPr/>
      <dgm:t>
        <a:bodyPr/>
        <a:lstStyle/>
        <a:p>
          <a:endParaRPr lang="en-US"/>
        </a:p>
      </dgm:t>
    </dgm:pt>
    <dgm:pt modelId="{E1CDF0A5-E62B-4014-9327-D65EC0C52AC8}" type="sibTrans" cxnId="{3D651EAF-31B5-487F-9A53-B2D3DDC72FE7}">
      <dgm:prSet/>
      <dgm:spPr/>
      <dgm:t>
        <a:bodyPr/>
        <a:lstStyle/>
        <a:p>
          <a:endParaRPr lang="en-US"/>
        </a:p>
      </dgm:t>
    </dgm:pt>
    <dgm:pt modelId="{688E904F-4E7B-4A4B-BD2D-69731AC335BB}">
      <dgm:prSet/>
      <dgm:spPr/>
      <dgm:t>
        <a:bodyPr/>
        <a:lstStyle/>
        <a:p>
          <a:r>
            <a:rPr lang="en-US" i="1" dirty="0"/>
            <a:t>Underground </a:t>
          </a:r>
          <a:r>
            <a:rPr lang="en-US" i="1"/>
            <a:t>Mining Engineering</a:t>
          </a:r>
          <a:endParaRPr lang="en-US" dirty="0"/>
        </a:p>
      </dgm:t>
    </dgm:pt>
    <dgm:pt modelId="{79710D11-E5B0-4F9A-A38E-E4CB8B80AFFE}" type="parTrans" cxnId="{6EDF451E-51F1-422E-8C0A-EDE4B2B34A94}">
      <dgm:prSet/>
      <dgm:spPr/>
      <dgm:t>
        <a:bodyPr/>
        <a:lstStyle/>
        <a:p>
          <a:endParaRPr lang="en-US"/>
        </a:p>
      </dgm:t>
    </dgm:pt>
    <dgm:pt modelId="{484A3D55-F9AA-453C-9584-B3D8890544D4}" type="sibTrans" cxnId="{6EDF451E-51F1-422E-8C0A-EDE4B2B34A94}">
      <dgm:prSet/>
      <dgm:spPr/>
      <dgm:t>
        <a:bodyPr/>
        <a:lstStyle/>
        <a:p>
          <a:endParaRPr lang="en-US"/>
        </a:p>
      </dgm:t>
    </dgm:pt>
    <dgm:pt modelId="{6E09D342-AFEF-4BFE-BF5D-9BC5067FC7F8}">
      <dgm:prSet/>
      <dgm:spPr/>
      <dgm:t>
        <a:bodyPr/>
        <a:lstStyle/>
        <a:p>
          <a:r>
            <a:rPr lang="en-US"/>
            <a:t>SrpKor – Corpus of contemporary Serbian</a:t>
          </a:r>
          <a:r>
            <a:rPr lang="sr-Latn-RS"/>
            <a:t> (</a:t>
          </a:r>
          <a:r>
            <a:rPr lang="en-US"/>
            <a:t>DP</a:t>
          </a:r>
          <a:r>
            <a:rPr lang="sr-Latn-RS"/>
            <a:t>)</a:t>
          </a:r>
          <a:endParaRPr lang="en-US"/>
        </a:p>
      </dgm:t>
    </dgm:pt>
    <dgm:pt modelId="{F802A47F-F5D6-4D4C-80E0-59D12E18276F}" type="parTrans" cxnId="{18FC3C12-0CC8-46DD-95B0-22AD86EE4456}">
      <dgm:prSet/>
      <dgm:spPr/>
      <dgm:t>
        <a:bodyPr/>
        <a:lstStyle/>
        <a:p>
          <a:endParaRPr lang="en-US"/>
        </a:p>
      </dgm:t>
    </dgm:pt>
    <dgm:pt modelId="{589E293A-A330-46A6-A937-7D7802FC0126}" type="sibTrans" cxnId="{18FC3C12-0CC8-46DD-95B0-22AD86EE4456}">
      <dgm:prSet/>
      <dgm:spPr/>
      <dgm:t>
        <a:bodyPr/>
        <a:lstStyle/>
        <a:p>
          <a:endParaRPr lang="en-US"/>
        </a:p>
      </dgm:t>
    </dgm:pt>
    <dgm:pt modelId="{522454E8-1877-4631-9ABA-4EDF1B8C1CD9}">
      <dgm:prSet/>
      <dgm:spPr/>
      <dgm:t>
        <a:bodyPr/>
        <a:lstStyle/>
        <a:p>
          <a:r>
            <a:rPr lang="en-US"/>
            <a:t>17 issues of the daily newspaper </a:t>
          </a:r>
          <a:r>
            <a:rPr lang="en-US" i="1"/>
            <a:t>Politika </a:t>
          </a:r>
          <a:r>
            <a:rPr lang="en-US"/>
            <a:t>published in 2001–2010</a:t>
          </a:r>
        </a:p>
      </dgm:t>
    </dgm:pt>
    <dgm:pt modelId="{359C955B-DFB3-4B64-BAC0-A621D522C72A}" type="parTrans" cxnId="{9B4E2EF4-F1F6-4F79-9B88-99B00009F136}">
      <dgm:prSet/>
      <dgm:spPr/>
      <dgm:t>
        <a:bodyPr/>
        <a:lstStyle/>
        <a:p>
          <a:endParaRPr lang="en-US"/>
        </a:p>
      </dgm:t>
    </dgm:pt>
    <dgm:pt modelId="{8D8AB66F-A552-4A57-A456-007BD6ACFC10}" type="sibTrans" cxnId="{9B4E2EF4-F1F6-4F79-9B88-99B00009F136}">
      <dgm:prSet/>
      <dgm:spPr/>
      <dgm:t>
        <a:bodyPr/>
        <a:lstStyle/>
        <a:p>
          <a:endParaRPr lang="en-US"/>
        </a:p>
      </dgm:t>
    </dgm:pt>
    <dgm:pt modelId="{3E2DDC6F-0CD0-4F2B-A62E-11B01B72063D}">
      <dgm:prSet/>
      <dgm:spPr/>
      <dgm:t>
        <a:bodyPr/>
        <a:lstStyle/>
        <a:p>
          <a:r>
            <a:rPr lang="en-US" dirty="0"/>
            <a:t>Serbian </a:t>
          </a:r>
          <a:r>
            <a:rPr lang="en-US" dirty="0" err="1"/>
            <a:t>ELTeC</a:t>
          </a:r>
          <a:r>
            <a:rPr lang="en-US" dirty="0"/>
            <a:t> Collection</a:t>
          </a:r>
          <a:r>
            <a:rPr lang="sr-Latn-RS" dirty="0"/>
            <a:t> </a:t>
          </a:r>
          <a:r>
            <a:rPr lang="en-US" dirty="0"/>
            <a:t>of old novels</a:t>
          </a:r>
          <a:r>
            <a:rPr lang="sr-Latn-RS" dirty="0"/>
            <a:t> (ON) </a:t>
          </a:r>
          <a:endParaRPr lang="en-US" dirty="0"/>
        </a:p>
      </dgm:t>
    </dgm:pt>
    <dgm:pt modelId="{1BF6F2FD-1FDD-4F23-9044-F9AFE49E76C8}" type="parTrans" cxnId="{696FC247-5E87-4689-BD5D-E09A7E3DDC8E}">
      <dgm:prSet/>
      <dgm:spPr/>
      <dgm:t>
        <a:bodyPr/>
        <a:lstStyle/>
        <a:p>
          <a:endParaRPr lang="en-US"/>
        </a:p>
      </dgm:t>
    </dgm:pt>
    <dgm:pt modelId="{DE2A060D-9299-48AF-8EE3-9D2FB5E0949B}" type="sibTrans" cxnId="{696FC247-5E87-4689-BD5D-E09A7E3DDC8E}">
      <dgm:prSet/>
      <dgm:spPr/>
      <dgm:t>
        <a:bodyPr/>
        <a:lstStyle/>
        <a:p>
          <a:endParaRPr lang="en-US"/>
        </a:p>
      </dgm:t>
    </dgm:pt>
    <dgm:pt modelId="{DBEE1D15-0EA1-47A1-9E8F-98A29F05F62E}">
      <dgm:prSet/>
      <dgm:spPr/>
      <dgm:t>
        <a:bodyPr/>
        <a:lstStyle/>
        <a:p>
          <a:r>
            <a:rPr lang="en-US" dirty="0"/>
            <a:t>10 novels and excerpts from 15 novels published 100 or more years ago </a:t>
          </a:r>
        </a:p>
      </dgm:t>
    </dgm:pt>
    <dgm:pt modelId="{0652524C-1C19-4200-AA97-48E053936DEB}" type="parTrans" cxnId="{C234C31D-A091-4FA4-9797-D0772D0840FD}">
      <dgm:prSet/>
      <dgm:spPr/>
      <dgm:t>
        <a:bodyPr/>
        <a:lstStyle/>
        <a:p>
          <a:endParaRPr lang="en-US"/>
        </a:p>
      </dgm:t>
    </dgm:pt>
    <dgm:pt modelId="{857DBDE4-298F-4EB3-BD0B-8619993807B8}" type="sibTrans" cxnId="{C234C31D-A091-4FA4-9797-D0772D0840FD}">
      <dgm:prSet/>
      <dgm:spPr/>
      <dgm:t>
        <a:bodyPr/>
        <a:lstStyle/>
        <a:p>
          <a:endParaRPr lang="en-US"/>
        </a:p>
      </dgm:t>
    </dgm:pt>
    <dgm:pt modelId="{6A060CDD-5943-4AD1-BEE1-5757BF814275}" type="pres">
      <dgm:prSet presAssocID="{AC023CE5-C560-475B-84A6-5989E39BD5A5}" presName="linear" presStyleCnt="0">
        <dgm:presLayoutVars>
          <dgm:animLvl val="lvl"/>
          <dgm:resizeHandles val="exact"/>
        </dgm:presLayoutVars>
      </dgm:prSet>
      <dgm:spPr/>
      <dgm:t>
        <a:bodyPr/>
        <a:lstStyle/>
        <a:p>
          <a:endParaRPr lang="sr-Cyrl-RS"/>
        </a:p>
      </dgm:t>
    </dgm:pt>
    <dgm:pt modelId="{A01BF90B-5585-413F-8AA2-281F9E995489}" type="pres">
      <dgm:prSet presAssocID="{9F975F6D-EE4C-46F0-826E-604E80073110}" presName="parentText" presStyleLbl="node1" presStyleIdx="0" presStyleCnt="3">
        <dgm:presLayoutVars>
          <dgm:chMax val="0"/>
          <dgm:bulletEnabled val="1"/>
        </dgm:presLayoutVars>
      </dgm:prSet>
      <dgm:spPr/>
      <dgm:t>
        <a:bodyPr/>
        <a:lstStyle/>
        <a:p>
          <a:endParaRPr lang="sr-Cyrl-RS"/>
        </a:p>
      </dgm:t>
    </dgm:pt>
    <dgm:pt modelId="{C03C6B1E-9150-44F7-9090-B7AFE5D28603}" type="pres">
      <dgm:prSet presAssocID="{9F975F6D-EE4C-46F0-826E-604E80073110}" presName="childText" presStyleLbl="revTx" presStyleIdx="0" presStyleCnt="3">
        <dgm:presLayoutVars>
          <dgm:bulletEnabled val="1"/>
        </dgm:presLayoutVars>
      </dgm:prSet>
      <dgm:spPr/>
      <dgm:t>
        <a:bodyPr/>
        <a:lstStyle/>
        <a:p>
          <a:endParaRPr lang="sr-Cyrl-RS"/>
        </a:p>
      </dgm:t>
    </dgm:pt>
    <dgm:pt modelId="{2BB67830-66A1-4889-9376-A00119A43E45}" type="pres">
      <dgm:prSet presAssocID="{6E09D342-AFEF-4BFE-BF5D-9BC5067FC7F8}" presName="parentText" presStyleLbl="node1" presStyleIdx="1" presStyleCnt="3">
        <dgm:presLayoutVars>
          <dgm:chMax val="0"/>
          <dgm:bulletEnabled val="1"/>
        </dgm:presLayoutVars>
      </dgm:prSet>
      <dgm:spPr/>
      <dgm:t>
        <a:bodyPr/>
        <a:lstStyle/>
        <a:p>
          <a:endParaRPr lang="sr-Cyrl-RS"/>
        </a:p>
      </dgm:t>
    </dgm:pt>
    <dgm:pt modelId="{51F92E0B-D111-4BB6-B903-09D36AA6049B}" type="pres">
      <dgm:prSet presAssocID="{6E09D342-AFEF-4BFE-BF5D-9BC5067FC7F8}" presName="childText" presStyleLbl="revTx" presStyleIdx="1" presStyleCnt="3">
        <dgm:presLayoutVars>
          <dgm:bulletEnabled val="1"/>
        </dgm:presLayoutVars>
      </dgm:prSet>
      <dgm:spPr/>
      <dgm:t>
        <a:bodyPr/>
        <a:lstStyle/>
        <a:p>
          <a:endParaRPr lang="sr-Cyrl-RS"/>
        </a:p>
      </dgm:t>
    </dgm:pt>
    <dgm:pt modelId="{1444D982-CF8F-4459-A740-953E7008899B}" type="pres">
      <dgm:prSet presAssocID="{3E2DDC6F-0CD0-4F2B-A62E-11B01B72063D}" presName="parentText" presStyleLbl="node1" presStyleIdx="2" presStyleCnt="3">
        <dgm:presLayoutVars>
          <dgm:chMax val="0"/>
          <dgm:bulletEnabled val="1"/>
        </dgm:presLayoutVars>
      </dgm:prSet>
      <dgm:spPr/>
      <dgm:t>
        <a:bodyPr/>
        <a:lstStyle/>
        <a:p>
          <a:endParaRPr lang="sr-Cyrl-RS"/>
        </a:p>
      </dgm:t>
    </dgm:pt>
    <dgm:pt modelId="{E1A8AC08-29BD-47A5-90AA-8B4E6B0C2A51}" type="pres">
      <dgm:prSet presAssocID="{3E2DDC6F-0CD0-4F2B-A62E-11B01B72063D}" presName="childText" presStyleLbl="revTx" presStyleIdx="2" presStyleCnt="3">
        <dgm:presLayoutVars>
          <dgm:bulletEnabled val="1"/>
        </dgm:presLayoutVars>
      </dgm:prSet>
      <dgm:spPr/>
      <dgm:t>
        <a:bodyPr/>
        <a:lstStyle/>
        <a:p>
          <a:endParaRPr lang="sr-Cyrl-RS"/>
        </a:p>
      </dgm:t>
    </dgm:pt>
  </dgm:ptLst>
  <dgm:cxnLst>
    <dgm:cxn modelId="{B506D128-FAF8-41CA-A473-AE1A374AD906}" type="presOf" srcId="{4FDDD86A-CEA7-4A31-A4FE-5D69E6A8C39D}" destId="{C03C6B1E-9150-44F7-9090-B7AFE5D28603}" srcOrd="0" destOrd="2" presId="urn:microsoft.com/office/officeart/2005/8/layout/vList2"/>
    <dgm:cxn modelId="{46674249-9C5C-4EBC-BF87-E74A3DE4CB12}" srcId="{B957EC7E-42BB-4646-A4C3-63F62170BFF7}" destId="{4AF71B43-3533-4CE4-BA6A-6EDBEAF00B82}" srcOrd="0" destOrd="0" parTransId="{D266CBB1-289F-45BF-97C3-0606B7EE84A4}" sibTransId="{8EEF20D6-D815-4C9E-8C17-209338710085}"/>
    <dgm:cxn modelId="{23CC80CE-1014-413A-8D9B-23BD855D2359}" type="presOf" srcId="{2BCC169D-D827-4745-BBC1-C36FEAACAAAC}" destId="{C03C6B1E-9150-44F7-9090-B7AFE5D28603}" srcOrd="0" destOrd="4" presId="urn:microsoft.com/office/officeart/2005/8/layout/vList2"/>
    <dgm:cxn modelId="{4DF11D6F-969F-474C-900C-225F8E88B461}" type="presOf" srcId="{522454E8-1877-4631-9ABA-4EDF1B8C1CD9}" destId="{51F92E0B-D111-4BB6-B903-09D36AA6049B}" srcOrd="0" destOrd="0" presId="urn:microsoft.com/office/officeart/2005/8/layout/vList2"/>
    <dgm:cxn modelId="{6111A412-D55B-4CB7-9479-3C7E8026A404}" type="presOf" srcId="{9F975F6D-EE4C-46F0-826E-604E80073110}" destId="{A01BF90B-5585-413F-8AA2-281F9E995489}" srcOrd="0" destOrd="0" presId="urn:microsoft.com/office/officeart/2005/8/layout/vList2"/>
    <dgm:cxn modelId="{C234C31D-A091-4FA4-9797-D0772D0840FD}" srcId="{3E2DDC6F-0CD0-4F2B-A62E-11B01B72063D}" destId="{DBEE1D15-0EA1-47A1-9E8F-98A29F05F62E}" srcOrd="0" destOrd="0" parTransId="{0652524C-1C19-4200-AA97-48E053936DEB}" sibTransId="{857DBDE4-298F-4EB3-BD0B-8619993807B8}"/>
    <dgm:cxn modelId="{2C2017C7-43D7-43D6-89CB-B42444A4B20B}" type="presOf" srcId="{688E904F-4E7B-4A4B-BD2D-69731AC335BB}" destId="{C03C6B1E-9150-44F7-9090-B7AFE5D28603}" srcOrd="0" destOrd="5" presId="urn:microsoft.com/office/officeart/2005/8/layout/vList2"/>
    <dgm:cxn modelId="{16B113FE-A14D-45A4-899A-9ED8AE99605B}" srcId="{9F975F6D-EE4C-46F0-826E-604E80073110}" destId="{B957EC7E-42BB-4646-A4C3-63F62170BFF7}" srcOrd="0" destOrd="0" parTransId="{FE544FF7-2B8B-4A68-842B-7F06AA56825D}" sibTransId="{07B17F20-76CC-431B-932B-26969C0A0364}"/>
    <dgm:cxn modelId="{696FC247-5E87-4689-BD5D-E09A7E3DDC8E}" srcId="{AC023CE5-C560-475B-84A6-5989E39BD5A5}" destId="{3E2DDC6F-0CD0-4F2B-A62E-11B01B72063D}" srcOrd="2" destOrd="0" parTransId="{1BF6F2FD-1FDD-4F23-9044-F9AFE49E76C8}" sibTransId="{DE2A060D-9299-48AF-8EE3-9D2FB5E0949B}"/>
    <dgm:cxn modelId="{5521761D-7045-41F2-B46F-9D2413FCFE8C}" type="presOf" srcId="{4AF71B43-3533-4CE4-BA6A-6EDBEAF00B82}" destId="{C03C6B1E-9150-44F7-9090-B7AFE5D28603}" srcOrd="0" destOrd="1" presId="urn:microsoft.com/office/officeart/2005/8/layout/vList2"/>
    <dgm:cxn modelId="{854773D8-5C16-499E-AD0F-47E08364857D}" type="presOf" srcId="{B957EC7E-42BB-4646-A4C3-63F62170BFF7}" destId="{C03C6B1E-9150-44F7-9090-B7AFE5D28603}" srcOrd="0" destOrd="0" presId="urn:microsoft.com/office/officeart/2005/8/layout/vList2"/>
    <dgm:cxn modelId="{4F70FA96-80D8-4409-832E-9D34B13A89B8}" type="presOf" srcId="{AC023CE5-C560-475B-84A6-5989E39BD5A5}" destId="{6A060CDD-5943-4AD1-BEE1-5757BF814275}" srcOrd="0" destOrd="0" presId="urn:microsoft.com/office/officeart/2005/8/layout/vList2"/>
    <dgm:cxn modelId="{98259463-7508-497A-9E74-02F137EF57FB}" type="presOf" srcId="{3E2DDC6F-0CD0-4F2B-A62E-11B01B72063D}" destId="{1444D982-CF8F-4459-A740-953E7008899B}" srcOrd="0" destOrd="0" presId="urn:microsoft.com/office/officeart/2005/8/layout/vList2"/>
    <dgm:cxn modelId="{18FC3C12-0CC8-46DD-95B0-22AD86EE4456}" srcId="{AC023CE5-C560-475B-84A6-5989E39BD5A5}" destId="{6E09D342-AFEF-4BFE-BF5D-9BC5067FC7F8}" srcOrd="1" destOrd="0" parTransId="{F802A47F-F5D6-4D4C-80E0-59D12E18276F}" sibTransId="{589E293A-A330-46A6-A937-7D7802FC0126}"/>
    <dgm:cxn modelId="{AC513BCF-68A8-49BA-99E2-C77D1E056EBD}" srcId="{AC023CE5-C560-475B-84A6-5989E39BD5A5}" destId="{9F975F6D-EE4C-46F0-826E-604E80073110}" srcOrd="0" destOrd="0" parTransId="{5CB89F09-6255-4221-BBE0-8605B6A0B3CC}" sibTransId="{9266A321-1784-43E6-A9C0-3FCE5A41871C}"/>
    <dgm:cxn modelId="{F98883BD-367E-46C8-A077-C92E63C3C9A2}" type="presOf" srcId="{DBEE1D15-0EA1-47A1-9E8F-98A29F05F62E}" destId="{E1A8AC08-29BD-47A5-90AA-8B4E6B0C2A51}" srcOrd="0" destOrd="0" presId="urn:microsoft.com/office/officeart/2005/8/layout/vList2"/>
    <dgm:cxn modelId="{A6B29F3D-0D00-4B0B-A1ED-6541831E9139}" srcId="{B957EC7E-42BB-4646-A4C3-63F62170BFF7}" destId="{4FDDD86A-CEA7-4A31-A4FE-5D69E6A8C39D}" srcOrd="1" destOrd="0" parTransId="{B319E914-E0E8-4EB7-85A7-F9696C0D6AB5}" sibTransId="{2CB7FD7F-4188-4E22-8B4A-FE216A6B0A29}"/>
    <dgm:cxn modelId="{3D651EAF-31B5-487F-9A53-B2D3DDC72FE7}" srcId="{8DF3A1D2-939F-451C-9D61-56AD3BCA0FC3}" destId="{2BCC169D-D827-4745-BBC1-C36FEAACAAAC}" srcOrd="0" destOrd="0" parTransId="{D2D3C642-ABE0-45CE-AA30-B5058D49CC6C}" sibTransId="{E1CDF0A5-E62B-4014-9327-D65EC0C52AC8}"/>
    <dgm:cxn modelId="{DAC6BFCC-BD2A-48D7-ABF7-C17CECD24E01}" type="presOf" srcId="{6E09D342-AFEF-4BFE-BF5D-9BC5067FC7F8}" destId="{2BB67830-66A1-4889-9376-A00119A43E45}" srcOrd="0" destOrd="0" presId="urn:microsoft.com/office/officeart/2005/8/layout/vList2"/>
    <dgm:cxn modelId="{26E93570-09B0-49C0-BC00-6C81AF06294E}" type="presOf" srcId="{8DF3A1D2-939F-451C-9D61-56AD3BCA0FC3}" destId="{C03C6B1E-9150-44F7-9090-B7AFE5D28603}" srcOrd="0" destOrd="3" presId="urn:microsoft.com/office/officeart/2005/8/layout/vList2"/>
    <dgm:cxn modelId="{6EDF451E-51F1-422E-8C0A-EDE4B2B34A94}" srcId="{8DF3A1D2-939F-451C-9D61-56AD3BCA0FC3}" destId="{688E904F-4E7B-4A4B-BD2D-69731AC335BB}" srcOrd="1" destOrd="0" parTransId="{79710D11-E5B0-4F9A-A38E-E4CB8B80AFFE}" sibTransId="{484A3D55-F9AA-453C-9584-B3D8890544D4}"/>
    <dgm:cxn modelId="{9B4E2EF4-F1F6-4F79-9B88-99B00009F136}" srcId="{6E09D342-AFEF-4BFE-BF5D-9BC5067FC7F8}" destId="{522454E8-1877-4631-9ABA-4EDF1B8C1CD9}" srcOrd="0" destOrd="0" parTransId="{359C955B-DFB3-4B64-BAC0-A621D522C72A}" sibTransId="{8D8AB66F-A552-4A57-A456-007BD6ACFC10}"/>
    <dgm:cxn modelId="{8DB51336-8B11-4E86-B680-44D8D08934EB}" srcId="{9F975F6D-EE4C-46F0-826E-604E80073110}" destId="{8DF3A1D2-939F-451C-9D61-56AD3BCA0FC3}" srcOrd="1" destOrd="0" parTransId="{CC588712-8BBA-4FD5-AD59-F984BB8DD7E7}" sibTransId="{5DF4AB87-7493-4C80-AF37-0165A7E77C6E}"/>
    <dgm:cxn modelId="{DD1B4661-2189-48E4-961A-FAB1A2C311B5}" type="presParOf" srcId="{6A060CDD-5943-4AD1-BEE1-5757BF814275}" destId="{A01BF90B-5585-413F-8AA2-281F9E995489}" srcOrd="0" destOrd="0" presId="urn:microsoft.com/office/officeart/2005/8/layout/vList2"/>
    <dgm:cxn modelId="{2157C349-5F46-4105-8979-02FB598B5CB5}" type="presParOf" srcId="{6A060CDD-5943-4AD1-BEE1-5757BF814275}" destId="{C03C6B1E-9150-44F7-9090-B7AFE5D28603}" srcOrd="1" destOrd="0" presId="urn:microsoft.com/office/officeart/2005/8/layout/vList2"/>
    <dgm:cxn modelId="{1B121DEF-0D3D-471D-B2E4-4206C80E16C0}" type="presParOf" srcId="{6A060CDD-5943-4AD1-BEE1-5757BF814275}" destId="{2BB67830-66A1-4889-9376-A00119A43E45}" srcOrd="2" destOrd="0" presId="urn:microsoft.com/office/officeart/2005/8/layout/vList2"/>
    <dgm:cxn modelId="{1087DD13-CC4A-42A5-9B00-32D24FE46BFD}" type="presParOf" srcId="{6A060CDD-5943-4AD1-BEE1-5757BF814275}" destId="{51F92E0B-D111-4BB6-B903-09D36AA6049B}" srcOrd="3" destOrd="0" presId="urn:microsoft.com/office/officeart/2005/8/layout/vList2"/>
    <dgm:cxn modelId="{4354DDD3-5A82-494C-A85E-9C84C3A366CB}" type="presParOf" srcId="{6A060CDD-5943-4AD1-BEE1-5757BF814275}" destId="{1444D982-CF8F-4459-A740-953E7008899B}" srcOrd="4" destOrd="0" presId="urn:microsoft.com/office/officeart/2005/8/layout/vList2"/>
    <dgm:cxn modelId="{3285B09E-1398-4738-997D-4014822FF91A}" type="presParOf" srcId="{6A060CDD-5943-4AD1-BEE1-5757BF814275}" destId="{E1A8AC08-29BD-47A5-90AA-8B4E6B0C2A5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50E549-26A0-44C5-925C-86A687E64F3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D909006-E675-4952-B2F5-5ACBDC2193CF}">
      <dgm:prSet/>
      <dgm:spPr/>
      <dgm:t>
        <a:bodyPr/>
        <a:lstStyle/>
        <a:p>
          <a:r>
            <a:rPr lang="sr-Latn-RS" dirty="0"/>
            <a:t>Sentence segmentation </a:t>
          </a:r>
          <a:r>
            <a:rPr lang="sr-Latn-RS" dirty="0" err="1">
              <a:solidFill>
                <a:schemeClr val="tx1"/>
              </a:solidFill>
            </a:rPr>
            <a:t>by</a:t>
          </a:r>
          <a:r>
            <a:rPr lang="sr-Latn-RS" dirty="0">
              <a:solidFill>
                <a:schemeClr val="tx1"/>
              </a:solidFill>
            </a:rPr>
            <a:t>  </a:t>
          </a:r>
          <a:r>
            <a:rPr lang="sr-Latn-RS" dirty="0" err="1">
              <a:solidFill>
                <a:schemeClr val="tx1"/>
              </a:solidFill>
            </a:rPr>
            <a:t>the</a:t>
          </a:r>
          <a:r>
            <a:rPr lang="sr-Latn-RS" dirty="0">
              <a:solidFill>
                <a:schemeClr val="tx1"/>
              </a:solidFill>
            </a:rPr>
            <a:t> S</a:t>
          </a:r>
          <a:r>
            <a:rPr lang="en-US" dirty="0" err="1">
              <a:solidFill>
                <a:schemeClr val="tx1"/>
              </a:solidFill>
            </a:rPr>
            <a:t>ystem</a:t>
          </a:r>
          <a:r>
            <a:rPr lang="en-US" dirty="0">
              <a:solidFill>
                <a:schemeClr val="tx1"/>
              </a:solidFill>
            </a:rPr>
            <a:t> for </a:t>
          </a:r>
          <a:r>
            <a:rPr lang="en-US" dirty="0"/>
            <a:t>Serbian text processing, based on </a:t>
          </a:r>
        </a:p>
      </dgm:t>
    </dgm:pt>
    <dgm:pt modelId="{EDB2E6E6-8C1B-4245-A6A0-B8780E96AB6E}" type="parTrans" cxnId="{B15AB722-7151-44D5-B2E5-405585D95F58}">
      <dgm:prSet/>
      <dgm:spPr/>
      <dgm:t>
        <a:bodyPr/>
        <a:lstStyle/>
        <a:p>
          <a:endParaRPr lang="en-US"/>
        </a:p>
      </dgm:t>
    </dgm:pt>
    <dgm:pt modelId="{A2C33240-C599-4918-B5DD-9EF31A014D17}" type="sibTrans" cxnId="{B15AB722-7151-44D5-B2E5-405585D95F58}">
      <dgm:prSet/>
      <dgm:spPr/>
      <dgm:t>
        <a:bodyPr/>
        <a:lstStyle/>
        <a:p>
          <a:endParaRPr lang="en-US"/>
        </a:p>
      </dgm:t>
    </dgm:pt>
    <dgm:pt modelId="{E8EE5172-5B38-4295-A732-691DA1B9CF4F}">
      <dgm:prSet/>
      <dgm:spPr/>
      <dgm:t>
        <a:bodyPr/>
        <a:lstStyle/>
        <a:p>
          <a:r>
            <a:rPr lang="en-US" dirty="0"/>
            <a:t>comprehensive e-dictionaries </a:t>
          </a:r>
        </a:p>
      </dgm:t>
    </dgm:pt>
    <dgm:pt modelId="{D15FBD9C-3DFE-49A0-B432-D2D21F104900}" type="parTrans" cxnId="{5034B3E4-DA51-46C6-8244-F2B3D09A024E}">
      <dgm:prSet/>
      <dgm:spPr/>
      <dgm:t>
        <a:bodyPr/>
        <a:lstStyle/>
        <a:p>
          <a:endParaRPr lang="en-US"/>
        </a:p>
      </dgm:t>
    </dgm:pt>
    <dgm:pt modelId="{C1D53587-204F-4B62-99A5-C5477AA35A15}" type="sibTrans" cxnId="{5034B3E4-DA51-46C6-8244-F2B3D09A024E}">
      <dgm:prSet/>
      <dgm:spPr/>
      <dgm:t>
        <a:bodyPr/>
        <a:lstStyle/>
        <a:p>
          <a:endParaRPr lang="en-US"/>
        </a:p>
      </dgm:t>
    </dgm:pt>
    <dgm:pt modelId="{6B21BEF7-F961-4035-A9E6-1A04DEF8E4D5}">
      <dgm:prSet/>
      <dgm:spPr/>
      <dgm:t>
        <a:bodyPr/>
        <a:lstStyle/>
        <a:p>
          <a:r>
            <a:rPr lang="en-US" dirty="0"/>
            <a:t>local grammar in the form of finite-state automata</a:t>
          </a:r>
        </a:p>
      </dgm:t>
    </dgm:pt>
    <dgm:pt modelId="{D4C8D8DD-CECC-49C1-A4D7-462CAD5BC5A2}" type="parTrans" cxnId="{32CAB778-F061-4246-888D-4301CA09004E}">
      <dgm:prSet/>
      <dgm:spPr/>
      <dgm:t>
        <a:bodyPr/>
        <a:lstStyle/>
        <a:p>
          <a:endParaRPr lang="en-US"/>
        </a:p>
      </dgm:t>
    </dgm:pt>
    <dgm:pt modelId="{1FF8496D-70EF-49F0-8A6A-69EAB59A46D2}" type="sibTrans" cxnId="{32CAB778-F061-4246-888D-4301CA09004E}">
      <dgm:prSet/>
      <dgm:spPr/>
      <dgm:t>
        <a:bodyPr/>
        <a:lstStyle/>
        <a:p>
          <a:endParaRPr lang="en-US"/>
        </a:p>
      </dgm:t>
    </dgm:pt>
    <dgm:pt modelId="{6D5538E3-30FC-431E-A336-F0216F1DA028}">
      <dgm:prSet/>
      <dgm:spPr/>
      <dgm:t>
        <a:bodyPr/>
        <a:lstStyle/>
        <a:p>
          <a:r>
            <a:rPr lang="en-US"/>
            <a:t>Concordances extracted </a:t>
          </a:r>
        </a:p>
      </dgm:t>
    </dgm:pt>
    <dgm:pt modelId="{7B8F7E69-5541-420C-B86F-B707D3F9D45F}" type="parTrans" cxnId="{D413492B-AE65-47D6-869C-46AFA8034611}">
      <dgm:prSet/>
      <dgm:spPr/>
      <dgm:t>
        <a:bodyPr/>
        <a:lstStyle/>
        <a:p>
          <a:endParaRPr lang="en-US"/>
        </a:p>
      </dgm:t>
    </dgm:pt>
    <dgm:pt modelId="{7B1104F4-0B1C-41AF-B6C4-6897E1637523}" type="sibTrans" cxnId="{D413492B-AE65-47D6-869C-46AFA8034611}">
      <dgm:prSet/>
      <dgm:spPr/>
      <dgm:t>
        <a:bodyPr/>
        <a:lstStyle/>
        <a:p>
          <a:endParaRPr lang="en-US"/>
        </a:p>
      </dgm:t>
    </dgm:pt>
    <dgm:pt modelId="{7D5C5160-5AF4-4006-8846-0E810B78E346}">
      <dgm:prSet/>
      <dgm:spPr/>
      <dgm:t>
        <a:bodyPr/>
        <a:lstStyle/>
        <a:p>
          <a:r>
            <a:rPr lang="en-US" dirty="0"/>
            <a:t>using appropriate regular expressions</a:t>
          </a:r>
        </a:p>
      </dgm:t>
    </dgm:pt>
    <dgm:pt modelId="{699B4F61-136A-4B08-8DE7-65D7372083B2}" type="parTrans" cxnId="{270BD467-812C-4FEC-ADE8-ED2038537199}">
      <dgm:prSet/>
      <dgm:spPr/>
      <dgm:t>
        <a:bodyPr/>
        <a:lstStyle/>
        <a:p>
          <a:endParaRPr lang="en-US"/>
        </a:p>
      </dgm:t>
    </dgm:pt>
    <dgm:pt modelId="{A5049233-4F19-4CA7-9255-A98203756515}" type="sibTrans" cxnId="{270BD467-812C-4FEC-ADE8-ED2038537199}">
      <dgm:prSet/>
      <dgm:spPr/>
      <dgm:t>
        <a:bodyPr/>
        <a:lstStyle/>
        <a:p>
          <a:endParaRPr lang="en-US"/>
        </a:p>
      </dgm:t>
    </dgm:pt>
    <dgm:pt modelId="{EAF0DF41-2210-410A-B02C-36310F3A78F2}">
      <dgm:prSet/>
      <dgm:spPr/>
      <dgm:t>
        <a:bodyPr/>
        <a:lstStyle/>
        <a:p>
          <a:r>
            <a:rPr lang="en-US" dirty="0"/>
            <a:t>to serve as candidate examples for </a:t>
          </a:r>
          <a:r>
            <a:rPr lang="en-US" dirty="0">
              <a:solidFill>
                <a:schemeClr val="tx1"/>
              </a:solidFill>
            </a:rPr>
            <a:t>headwords in </a:t>
          </a:r>
          <a:r>
            <a:rPr lang="sr-Latn-RS" dirty="0" err="1">
              <a:solidFill>
                <a:schemeClr val="tx1"/>
              </a:solidFill>
            </a:rPr>
            <a:t>the</a:t>
          </a:r>
          <a:r>
            <a:rPr lang="sr-Latn-RS" dirty="0">
              <a:solidFill>
                <a:schemeClr val="tx1"/>
              </a:solidFill>
            </a:rPr>
            <a:t> </a:t>
          </a:r>
          <a:r>
            <a:rPr lang="en-US" dirty="0">
              <a:solidFill>
                <a:schemeClr val="tx1"/>
              </a:solidFill>
            </a:rPr>
            <a:t>volumes </a:t>
          </a:r>
          <a:r>
            <a:rPr lang="en-US" dirty="0"/>
            <a:t>to come </a:t>
          </a:r>
        </a:p>
      </dgm:t>
    </dgm:pt>
    <dgm:pt modelId="{5C506BE3-B0A9-4BB8-9792-7D51DD6AAED2}" type="parTrans" cxnId="{3EEA26A5-7666-42A2-90A7-BCDC7573AF94}">
      <dgm:prSet/>
      <dgm:spPr/>
      <dgm:t>
        <a:bodyPr/>
        <a:lstStyle/>
        <a:p>
          <a:endParaRPr lang="en-US"/>
        </a:p>
      </dgm:t>
    </dgm:pt>
    <dgm:pt modelId="{EE1E0DF2-955B-4B83-B70E-310FB87C1E94}" type="sibTrans" cxnId="{3EEA26A5-7666-42A2-90A7-BCDC7573AF94}">
      <dgm:prSet/>
      <dgm:spPr/>
      <dgm:t>
        <a:bodyPr/>
        <a:lstStyle/>
        <a:p>
          <a:endParaRPr lang="en-US"/>
        </a:p>
      </dgm:t>
    </dgm:pt>
    <dgm:pt modelId="{6666A6AE-1415-42EC-9CFD-98FC8033340C}">
      <dgm:prSet/>
      <dgm:spPr/>
      <dgm:t>
        <a:bodyPr/>
        <a:lstStyle/>
        <a:p>
          <a:r>
            <a:rPr lang="en-US"/>
            <a:t>The size of the control corpus </a:t>
          </a:r>
        </a:p>
      </dgm:t>
    </dgm:pt>
    <dgm:pt modelId="{7E77225F-2423-40BB-9F31-1C210B794DD9}" type="parTrans" cxnId="{8524A077-F841-416C-B2E3-E89F35F0FDD9}">
      <dgm:prSet/>
      <dgm:spPr/>
      <dgm:t>
        <a:bodyPr/>
        <a:lstStyle/>
        <a:p>
          <a:endParaRPr lang="en-US"/>
        </a:p>
      </dgm:t>
    </dgm:pt>
    <dgm:pt modelId="{918AA913-8933-4553-B69C-0039CFAEE4A2}" type="sibTrans" cxnId="{8524A077-F841-416C-B2E3-E89F35F0FDD9}">
      <dgm:prSet/>
      <dgm:spPr/>
      <dgm:t>
        <a:bodyPr/>
        <a:lstStyle/>
        <a:p>
          <a:endParaRPr lang="en-US"/>
        </a:p>
      </dgm:t>
    </dgm:pt>
    <dgm:pt modelId="{29D11D69-41E0-4F91-9A0A-54781C2C5CC2}">
      <dgm:prSet/>
      <dgm:spPr/>
      <dgm:t>
        <a:bodyPr/>
        <a:lstStyle/>
        <a:p>
          <a:r>
            <a:rPr lang="en-US"/>
            <a:t>30,104 sentences, comprising 908,980 words </a:t>
          </a:r>
        </a:p>
      </dgm:t>
    </dgm:pt>
    <dgm:pt modelId="{FEDC793A-9DA8-4F60-ABEB-ADCEC45FE7D5}" type="parTrans" cxnId="{D9400A03-EB42-42E8-AAF3-6CCEB2C7A24F}">
      <dgm:prSet/>
      <dgm:spPr/>
      <dgm:t>
        <a:bodyPr/>
        <a:lstStyle/>
        <a:p>
          <a:endParaRPr lang="en-US"/>
        </a:p>
      </dgm:t>
    </dgm:pt>
    <dgm:pt modelId="{5D3C729A-3390-4774-84D0-76EA7F44C033}" type="sibTrans" cxnId="{D9400A03-EB42-42E8-AAF3-6CCEB2C7A24F}">
      <dgm:prSet/>
      <dgm:spPr/>
      <dgm:t>
        <a:bodyPr/>
        <a:lstStyle/>
        <a:p>
          <a:endParaRPr lang="en-US"/>
        </a:p>
      </dgm:t>
    </dgm:pt>
    <dgm:pt modelId="{A2B4D4A4-EADD-4683-B2CE-CD0B7EA53723}">
      <dgm:prSet/>
      <dgm:spPr/>
      <dgm:t>
        <a:bodyPr/>
        <a:lstStyle/>
        <a:p>
          <a:r>
            <a:rPr lang="en-US" dirty="0"/>
            <a:t>sample of 2,752 candidate examples (taken from all parts of the control corpus) was manually evaluated by two lexicographers as follows:</a:t>
          </a:r>
        </a:p>
      </dgm:t>
    </dgm:pt>
    <dgm:pt modelId="{DA501FB1-2F91-4C05-B666-EEAD6B2D68AE}" type="parTrans" cxnId="{41BC15BB-1B9F-4B4F-8D45-7B0FFD3A9FD9}">
      <dgm:prSet/>
      <dgm:spPr/>
      <dgm:t>
        <a:bodyPr/>
        <a:lstStyle/>
        <a:p>
          <a:endParaRPr lang="en-US"/>
        </a:p>
      </dgm:t>
    </dgm:pt>
    <dgm:pt modelId="{F3EFB101-E84D-4247-BA9D-A39EEC30F677}" type="sibTrans" cxnId="{41BC15BB-1B9F-4B4F-8D45-7B0FFD3A9FD9}">
      <dgm:prSet/>
      <dgm:spPr/>
      <dgm:t>
        <a:bodyPr/>
        <a:lstStyle/>
        <a:p>
          <a:endParaRPr lang="en-US"/>
        </a:p>
      </dgm:t>
    </dgm:pt>
    <dgm:pt modelId="{B87CEB5C-FF9F-4C78-A8F3-0A3D587D4AEA}">
      <dgm:prSet/>
      <dgm:spPr/>
      <dgm:t>
        <a:bodyPr/>
        <a:lstStyle/>
        <a:p>
          <a:r>
            <a:rPr lang="en-US" dirty="0"/>
            <a:t>1,434 examples as inadequate (useless)</a:t>
          </a:r>
        </a:p>
      </dgm:t>
    </dgm:pt>
    <dgm:pt modelId="{63E088C9-3455-4F2E-8DA6-0DE2793C3559}" type="parTrans" cxnId="{9E7002CF-9F2A-4B21-AD1B-31295823B2D4}">
      <dgm:prSet/>
      <dgm:spPr/>
      <dgm:t>
        <a:bodyPr/>
        <a:lstStyle/>
        <a:p>
          <a:endParaRPr lang="en-US"/>
        </a:p>
      </dgm:t>
    </dgm:pt>
    <dgm:pt modelId="{B2EDB0E1-CF24-41AE-9530-97E4D8309CA0}" type="sibTrans" cxnId="{9E7002CF-9F2A-4B21-AD1B-31295823B2D4}">
      <dgm:prSet/>
      <dgm:spPr/>
      <dgm:t>
        <a:bodyPr/>
        <a:lstStyle/>
        <a:p>
          <a:endParaRPr lang="en-US"/>
        </a:p>
      </dgm:t>
    </dgm:pt>
    <dgm:pt modelId="{8B89B44D-1607-48DE-8554-00CD77080653}">
      <dgm:prSet/>
      <dgm:spPr/>
      <dgm:t>
        <a:bodyPr/>
        <a:lstStyle/>
        <a:p>
          <a:r>
            <a:rPr lang="en-US" dirty="0"/>
            <a:t>723 as </a:t>
          </a:r>
          <a:r>
            <a:rPr lang="en-US" dirty="0">
              <a:solidFill>
                <a:schemeClr val="tx1"/>
              </a:solidFill>
            </a:rPr>
            <a:t>inadequate but improvable by </a:t>
          </a:r>
          <a:r>
            <a:rPr lang="en-US" dirty="0"/>
            <a:t>major changes </a:t>
          </a:r>
        </a:p>
      </dgm:t>
    </dgm:pt>
    <dgm:pt modelId="{254CCAE4-8590-42CC-8389-6BCD6DCC6D27}" type="parTrans" cxnId="{E3E9623A-2F44-4F0B-97B3-3320224E4D2C}">
      <dgm:prSet/>
      <dgm:spPr/>
      <dgm:t>
        <a:bodyPr/>
        <a:lstStyle/>
        <a:p>
          <a:endParaRPr lang="en-US"/>
        </a:p>
      </dgm:t>
    </dgm:pt>
    <dgm:pt modelId="{EE02DD0A-0DC2-4D52-BB83-53E21B600E86}" type="sibTrans" cxnId="{E3E9623A-2F44-4F0B-97B3-3320224E4D2C}">
      <dgm:prSet/>
      <dgm:spPr/>
      <dgm:t>
        <a:bodyPr/>
        <a:lstStyle/>
        <a:p>
          <a:endParaRPr lang="en-US"/>
        </a:p>
      </dgm:t>
    </dgm:pt>
    <dgm:pt modelId="{92E3D2AF-D02C-44CD-9915-578A2D986403}">
      <dgm:prSet/>
      <dgm:spPr/>
      <dgm:t>
        <a:bodyPr/>
        <a:lstStyle/>
        <a:p>
          <a:r>
            <a:rPr lang="en-US" dirty="0"/>
            <a:t>441 as good examples in which only minor changes are required</a:t>
          </a:r>
        </a:p>
      </dgm:t>
    </dgm:pt>
    <dgm:pt modelId="{5A4376E1-76EF-46FD-B575-C4A3E7DE9D1A}" type="parTrans" cxnId="{B2C175CE-A59D-4168-82FC-C21F13B6F29D}">
      <dgm:prSet/>
      <dgm:spPr/>
      <dgm:t>
        <a:bodyPr/>
        <a:lstStyle/>
        <a:p>
          <a:endParaRPr lang="en-US"/>
        </a:p>
      </dgm:t>
    </dgm:pt>
    <dgm:pt modelId="{691E96F1-92D3-47BB-90A5-FFA1E166D6E2}" type="sibTrans" cxnId="{B2C175CE-A59D-4168-82FC-C21F13B6F29D}">
      <dgm:prSet/>
      <dgm:spPr/>
      <dgm:t>
        <a:bodyPr/>
        <a:lstStyle/>
        <a:p>
          <a:endParaRPr lang="en-US"/>
        </a:p>
      </dgm:t>
    </dgm:pt>
    <dgm:pt modelId="{680D42E0-988B-4631-AE48-A394F618316C}">
      <dgm:prSet/>
      <dgm:spPr/>
      <dgm:t>
        <a:bodyPr/>
        <a:lstStyle/>
        <a:p>
          <a:r>
            <a:rPr lang="en-US" dirty="0"/>
            <a:t>154 as very good examples for which no changes are required</a:t>
          </a:r>
        </a:p>
      </dgm:t>
    </dgm:pt>
    <dgm:pt modelId="{945629F8-C788-4312-A833-92C10D8A0F1D}" type="parTrans" cxnId="{D195F35B-E22E-483D-AF26-AFBFA7602B09}">
      <dgm:prSet/>
      <dgm:spPr/>
      <dgm:t>
        <a:bodyPr/>
        <a:lstStyle/>
        <a:p>
          <a:endParaRPr lang="en-US"/>
        </a:p>
      </dgm:t>
    </dgm:pt>
    <dgm:pt modelId="{ED05FBB3-879F-4C94-85AA-850239931A9B}" type="sibTrans" cxnId="{D195F35B-E22E-483D-AF26-AFBFA7602B09}">
      <dgm:prSet/>
      <dgm:spPr/>
      <dgm:t>
        <a:bodyPr/>
        <a:lstStyle/>
        <a:p>
          <a:endParaRPr lang="en-US"/>
        </a:p>
      </dgm:t>
    </dgm:pt>
    <dgm:pt modelId="{BD13CB8D-E7EB-4B47-901C-CC0AB1BB3CEA}" type="pres">
      <dgm:prSet presAssocID="{2A50E549-26A0-44C5-925C-86A687E64F37}" presName="linear" presStyleCnt="0">
        <dgm:presLayoutVars>
          <dgm:animLvl val="lvl"/>
          <dgm:resizeHandles val="exact"/>
        </dgm:presLayoutVars>
      </dgm:prSet>
      <dgm:spPr/>
      <dgm:t>
        <a:bodyPr/>
        <a:lstStyle/>
        <a:p>
          <a:endParaRPr lang="sr-Cyrl-RS"/>
        </a:p>
      </dgm:t>
    </dgm:pt>
    <dgm:pt modelId="{A66FD18C-C406-44C3-92C5-492E24D393CB}" type="pres">
      <dgm:prSet presAssocID="{5D909006-E675-4952-B2F5-5ACBDC2193CF}" presName="parentText" presStyleLbl="node1" presStyleIdx="0" presStyleCnt="3">
        <dgm:presLayoutVars>
          <dgm:chMax val="0"/>
          <dgm:bulletEnabled val="1"/>
        </dgm:presLayoutVars>
      </dgm:prSet>
      <dgm:spPr/>
      <dgm:t>
        <a:bodyPr/>
        <a:lstStyle/>
        <a:p>
          <a:endParaRPr lang="sr-Cyrl-RS"/>
        </a:p>
      </dgm:t>
    </dgm:pt>
    <dgm:pt modelId="{F4D0D82D-B705-4D93-B25C-8FD576AB5DDD}" type="pres">
      <dgm:prSet presAssocID="{5D909006-E675-4952-B2F5-5ACBDC2193CF}" presName="childText" presStyleLbl="revTx" presStyleIdx="0" presStyleCnt="3">
        <dgm:presLayoutVars>
          <dgm:bulletEnabled val="1"/>
        </dgm:presLayoutVars>
      </dgm:prSet>
      <dgm:spPr/>
      <dgm:t>
        <a:bodyPr/>
        <a:lstStyle/>
        <a:p>
          <a:endParaRPr lang="sr-Cyrl-RS"/>
        </a:p>
      </dgm:t>
    </dgm:pt>
    <dgm:pt modelId="{6A41A038-4E89-4093-9899-5A3A2F96321B}" type="pres">
      <dgm:prSet presAssocID="{6D5538E3-30FC-431E-A336-F0216F1DA028}" presName="parentText" presStyleLbl="node1" presStyleIdx="1" presStyleCnt="3">
        <dgm:presLayoutVars>
          <dgm:chMax val="0"/>
          <dgm:bulletEnabled val="1"/>
        </dgm:presLayoutVars>
      </dgm:prSet>
      <dgm:spPr/>
      <dgm:t>
        <a:bodyPr/>
        <a:lstStyle/>
        <a:p>
          <a:endParaRPr lang="sr-Cyrl-RS"/>
        </a:p>
      </dgm:t>
    </dgm:pt>
    <dgm:pt modelId="{8DE37EB8-908E-45CB-84F0-79DFF3F847F5}" type="pres">
      <dgm:prSet presAssocID="{6D5538E3-30FC-431E-A336-F0216F1DA028}" presName="childText" presStyleLbl="revTx" presStyleIdx="1" presStyleCnt="3">
        <dgm:presLayoutVars>
          <dgm:bulletEnabled val="1"/>
        </dgm:presLayoutVars>
      </dgm:prSet>
      <dgm:spPr/>
      <dgm:t>
        <a:bodyPr/>
        <a:lstStyle/>
        <a:p>
          <a:endParaRPr lang="sr-Cyrl-RS"/>
        </a:p>
      </dgm:t>
    </dgm:pt>
    <dgm:pt modelId="{B32C0D1A-91CB-4273-B41E-A8C6B94B56B0}" type="pres">
      <dgm:prSet presAssocID="{6666A6AE-1415-42EC-9CFD-98FC8033340C}" presName="parentText" presStyleLbl="node1" presStyleIdx="2" presStyleCnt="3">
        <dgm:presLayoutVars>
          <dgm:chMax val="0"/>
          <dgm:bulletEnabled val="1"/>
        </dgm:presLayoutVars>
      </dgm:prSet>
      <dgm:spPr/>
      <dgm:t>
        <a:bodyPr/>
        <a:lstStyle/>
        <a:p>
          <a:endParaRPr lang="sr-Cyrl-RS"/>
        </a:p>
      </dgm:t>
    </dgm:pt>
    <dgm:pt modelId="{DA1B9154-9A57-4409-9F10-76BEEFDAEBA8}" type="pres">
      <dgm:prSet presAssocID="{6666A6AE-1415-42EC-9CFD-98FC8033340C}" presName="childText" presStyleLbl="revTx" presStyleIdx="2" presStyleCnt="3">
        <dgm:presLayoutVars>
          <dgm:bulletEnabled val="1"/>
        </dgm:presLayoutVars>
      </dgm:prSet>
      <dgm:spPr/>
      <dgm:t>
        <a:bodyPr/>
        <a:lstStyle/>
        <a:p>
          <a:endParaRPr lang="sr-Cyrl-RS"/>
        </a:p>
      </dgm:t>
    </dgm:pt>
  </dgm:ptLst>
  <dgm:cxnLst>
    <dgm:cxn modelId="{254C0C11-7DF8-4291-B42D-2F182DFC0D32}" type="presOf" srcId="{680D42E0-988B-4631-AE48-A394F618316C}" destId="{DA1B9154-9A57-4409-9F10-76BEEFDAEBA8}" srcOrd="0" destOrd="5" presId="urn:microsoft.com/office/officeart/2005/8/layout/vList2"/>
    <dgm:cxn modelId="{B35BB5BB-A66B-4AA5-BB4B-46C67D0CF17A}" type="presOf" srcId="{6D5538E3-30FC-431E-A336-F0216F1DA028}" destId="{6A41A038-4E89-4093-9899-5A3A2F96321B}" srcOrd="0" destOrd="0" presId="urn:microsoft.com/office/officeart/2005/8/layout/vList2"/>
    <dgm:cxn modelId="{3F0C9C2B-60EB-45E6-A3BA-C0C5210FCA91}" type="presOf" srcId="{7D5C5160-5AF4-4006-8846-0E810B78E346}" destId="{8DE37EB8-908E-45CB-84F0-79DFF3F847F5}" srcOrd="0" destOrd="0" presId="urn:microsoft.com/office/officeart/2005/8/layout/vList2"/>
    <dgm:cxn modelId="{D9400A03-EB42-42E8-AAF3-6CCEB2C7A24F}" srcId="{6666A6AE-1415-42EC-9CFD-98FC8033340C}" destId="{29D11D69-41E0-4F91-9A0A-54781C2C5CC2}" srcOrd="0" destOrd="0" parTransId="{FEDC793A-9DA8-4F60-ABEB-ADCEC45FE7D5}" sibTransId="{5D3C729A-3390-4774-84D0-76EA7F44C033}"/>
    <dgm:cxn modelId="{B2C175CE-A59D-4168-82FC-C21F13B6F29D}" srcId="{A2B4D4A4-EADD-4683-B2CE-CD0B7EA53723}" destId="{92E3D2AF-D02C-44CD-9915-578A2D986403}" srcOrd="2" destOrd="0" parTransId="{5A4376E1-76EF-46FD-B575-C4A3E7DE9D1A}" sibTransId="{691E96F1-92D3-47BB-90A5-FFA1E166D6E2}"/>
    <dgm:cxn modelId="{FCDA5043-5289-489B-B77A-EC87AE99F60A}" type="presOf" srcId="{5D909006-E675-4952-B2F5-5ACBDC2193CF}" destId="{A66FD18C-C406-44C3-92C5-492E24D393CB}" srcOrd="0" destOrd="0" presId="urn:microsoft.com/office/officeart/2005/8/layout/vList2"/>
    <dgm:cxn modelId="{E3E9623A-2F44-4F0B-97B3-3320224E4D2C}" srcId="{A2B4D4A4-EADD-4683-B2CE-CD0B7EA53723}" destId="{8B89B44D-1607-48DE-8554-00CD77080653}" srcOrd="1" destOrd="0" parTransId="{254CCAE4-8590-42CC-8389-6BCD6DCC6D27}" sibTransId="{EE02DD0A-0DC2-4D52-BB83-53E21B600E86}"/>
    <dgm:cxn modelId="{270BD467-812C-4FEC-ADE8-ED2038537199}" srcId="{6D5538E3-30FC-431E-A336-F0216F1DA028}" destId="{7D5C5160-5AF4-4006-8846-0E810B78E346}" srcOrd="0" destOrd="0" parTransId="{699B4F61-136A-4B08-8DE7-65D7372083B2}" sibTransId="{A5049233-4F19-4CA7-9255-A98203756515}"/>
    <dgm:cxn modelId="{3EEA26A5-7666-42A2-90A7-BCDC7573AF94}" srcId="{6D5538E3-30FC-431E-A336-F0216F1DA028}" destId="{EAF0DF41-2210-410A-B02C-36310F3A78F2}" srcOrd="1" destOrd="0" parTransId="{5C506BE3-B0A9-4BB8-9792-7D51DD6AAED2}" sibTransId="{EE1E0DF2-955B-4B83-B70E-310FB87C1E94}"/>
    <dgm:cxn modelId="{47FEB0DD-F66F-4E5C-B3F8-A19ADFA66FA6}" type="presOf" srcId="{A2B4D4A4-EADD-4683-B2CE-CD0B7EA53723}" destId="{DA1B9154-9A57-4409-9F10-76BEEFDAEBA8}" srcOrd="0" destOrd="1" presId="urn:microsoft.com/office/officeart/2005/8/layout/vList2"/>
    <dgm:cxn modelId="{D52B6779-DE10-42D8-9794-683E3792EDFE}" type="presOf" srcId="{B87CEB5C-FF9F-4C78-A8F3-0A3D587D4AEA}" destId="{DA1B9154-9A57-4409-9F10-76BEEFDAEBA8}" srcOrd="0" destOrd="2" presId="urn:microsoft.com/office/officeart/2005/8/layout/vList2"/>
    <dgm:cxn modelId="{BF003293-31A3-4CB6-B6C1-B6435987D723}" type="presOf" srcId="{8B89B44D-1607-48DE-8554-00CD77080653}" destId="{DA1B9154-9A57-4409-9F10-76BEEFDAEBA8}" srcOrd="0" destOrd="3" presId="urn:microsoft.com/office/officeart/2005/8/layout/vList2"/>
    <dgm:cxn modelId="{D7DF3A1A-926F-4050-BFB7-2321A48591B8}" type="presOf" srcId="{2A50E549-26A0-44C5-925C-86A687E64F37}" destId="{BD13CB8D-E7EB-4B47-901C-CC0AB1BB3CEA}" srcOrd="0" destOrd="0" presId="urn:microsoft.com/office/officeart/2005/8/layout/vList2"/>
    <dgm:cxn modelId="{462D508A-6C88-460B-BADF-B434E6663A76}" type="presOf" srcId="{6B21BEF7-F961-4035-A9E6-1A04DEF8E4D5}" destId="{F4D0D82D-B705-4D93-B25C-8FD576AB5DDD}" srcOrd="0" destOrd="1" presId="urn:microsoft.com/office/officeart/2005/8/layout/vList2"/>
    <dgm:cxn modelId="{59514C0A-2BF9-436E-A729-4E01D9706E19}" type="presOf" srcId="{29D11D69-41E0-4F91-9A0A-54781C2C5CC2}" destId="{DA1B9154-9A57-4409-9F10-76BEEFDAEBA8}" srcOrd="0" destOrd="0" presId="urn:microsoft.com/office/officeart/2005/8/layout/vList2"/>
    <dgm:cxn modelId="{A501ACE3-457D-4335-8774-0CD2F62ECBE8}" type="presOf" srcId="{92E3D2AF-D02C-44CD-9915-578A2D986403}" destId="{DA1B9154-9A57-4409-9F10-76BEEFDAEBA8}" srcOrd="0" destOrd="4" presId="urn:microsoft.com/office/officeart/2005/8/layout/vList2"/>
    <dgm:cxn modelId="{B15AB722-7151-44D5-B2E5-405585D95F58}" srcId="{2A50E549-26A0-44C5-925C-86A687E64F37}" destId="{5D909006-E675-4952-B2F5-5ACBDC2193CF}" srcOrd="0" destOrd="0" parTransId="{EDB2E6E6-8C1B-4245-A6A0-B8780E96AB6E}" sibTransId="{A2C33240-C599-4918-B5DD-9EF31A014D17}"/>
    <dgm:cxn modelId="{64449CB7-A956-4079-88DE-AD609BDCE33A}" type="presOf" srcId="{EAF0DF41-2210-410A-B02C-36310F3A78F2}" destId="{8DE37EB8-908E-45CB-84F0-79DFF3F847F5}" srcOrd="0" destOrd="1" presId="urn:microsoft.com/office/officeart/2005/8/layout/vList2"/>
    <dgm:cxn modelId="{9E7002CF-9F2A-4B21-AD1B-31295823B2D4}" srcId="{A2B4D4A4-EADD-4683-B2CE-CD0B7EA53723}" destId="{B87CEB5C-FF9F-4C78-A8F3-0A3D587D4AEA}" srcOrd="0" destOrd="0" parTransId="{63E088C9-3455-4F2E-8DA6-0DE2793C3559}" sibTransId="{B2EDB0E1-CF24-41AE-9530-97E4D8309CA0}"/>
    <dgm:cxn modelId="{32CAB778-F061-4246-888D-4301CA09004E}" srcId="{5D909006-E675-4952-B2F5-5ACBDC2193CF}" destId="{6B21BEF7-F961-4035-A9E6-1A04DEF8E4D5}" srcOrd="1" destOrd="0" parTransId="{D4C8D8DD-CECC-49C1-A4D7-462CAD5BC5A2}" sibTransId="{1FF8496D-70EF-49F0-8A6A-69EAB59A46D2}"/>
    <dgm:cxn modelId="{41BC15BB-1B9F-4B4F-8D45-7B0FFD3A9FD9}" srcId="{6666A6AE-1415-42EC-9CFD-98FC8033340C}" destId="{A2B4D4A4-EADD-4683-B2CE-CD0B7EA53723}" srcOrd="1" destOrd="0" parTransId="{DA501FB1-2F91-4C05-B666-EEAD6B2D68AE}" sibTransId="{F3EFB101-E84D-4247-BA9D-A39EEC30F677}"/>
    <dgm:cxn modelId="{D195F35B-E22E-483D-AF26-AFBFA7602B09}" srcId="{A2B4D4A4-EADD-4683-B2CE-CD0B7EA53723}" destId="{680D42E0-988B-4631-AE48-A394F618316C}" srcOrd="3" destOrd="0" parTransId="{945629F8-C788-4312-A833-92C10D8A0F1D}" sibTransId="{ED05FBB3-879F-4C94-85AA-850239931A9B}"/>
    <dgm:cxn modelId="{61A3EC76-4A83-4A25-9494-32F4CEDFDA78}" type="presOf" srcId="{6666A6AE-1415-42EC-9CFD-98FC8033340C}" destId="{B32C0D1A-91CB-4273-B41E-A8C6B94B56B0}" srcOrd="0" destOrd="0" presId="urn:microsoft.com/office/officeart/2005/8/layout/vList2"/>
    <dgm:cxn modelId="{1A290F47-DA7D-41D3-BD38-037630541C31}" type="presOf" srcId="{E8EE5172-5B38-4295-A732-691DA1B9CF4F}" destId="{F4D0D82D-B705-4D93-B25C-8FD576AB5DDD}" srcOrd="0" destOrd="0" presId="urn:microsoft.com/office/officeart/2005/8/layout/vList2"/>
    <dgm:cxn modelId="{5034B3E4-DA51-46C6-8244-F2B3D09A024E}" srcId="{5D909006-E675-4952-B2F5-5ACBDC2193CF}" destId="{E8EE5172-5B38-4295-A732-691DA1B9CF4F}" srcOrd="0" destOrd="0" parTransId="{D15FBD9C-3DFE-49A0-B432-D2D21F104900}" sibTransId="{C1D53587-204F-4B62-99A5-C5477AA35A15}"/>
    <dgm:cxn modelId="{D413492B-AE65-47D6-869C-46AFA8034611}" srcId="{2A50E549-26A0-44C5-925C-86A687E64F37}" destId="{6D5538E3-30FC-431E-A336-F0216F1DA028}" srcOrd="1" destOrd="0" parTransId="{7B8F7E69-5541-420C-B86F-B707D3F9D45F}" sibTransId="{7B1104F4-0B1C-41AF-B6C4-6897E1637523}"/>
    <dgm:cxn modelId="{8524A077-F841-416C-B2E3-E89F35F0FDD9}" srcId="{2A50E549-26A0-44C5-925C-86A687E64F37}" destId="{6666A6AE-1415-42EC-9CFD-98FC8033340C}" srcOrd="2" destOrd="0" parTransId="{7E77225F-2423-40BB-9F31-1C210B794DD9}" sibTransId="{918AA913-8933-4553-B69C-0039CFAEE4A2}"/>
    <dgm:cxn modelId="{9AA8ED47-CACB-4010-A35A-932A1CBBCFAC}" type="presParOf" srcId="{BD13CB8D-E7EB-4B47-901C-CC0AB1BB3CEA}" destId="{A66FD18C-C406-44C3-92C5-492E24D393CB}" srcOrd="0" destOrd="0" presId="urn:microsoft.com/office/officeart/2005/8/layout/vList2"/>
    <dgm:cxn modelId="{9E23E7B7-A3CE-40BB-B8A6-11306948970C}" type="presParOf" srcId="{BD13CB8D-E7EB-4B47-901C-CC0AB1BB3CEA}" destId="{F4D0D82D-B705-4D93-B25C-8FD576AB5DDD}" srcOrd="1" destOrd="0" presId="urn:microsoft.com/office/officeart/2005/8/layout/vList2"/>
    <dgm:cxn modelId="{84890897-FC0D-46F9-8B8D-626347D1EFD7}" type="presParOf" srcId="{BD13CB8D-E7EB-4B47-901C-CC0AB1BB3CEA}" destId="{6A41A038-4E89-4093-9899-5A3A2F96321B}" srcOrd="2" destOrd="0" presId="urn:microsoft.com/office/officeart/2005/8/layout/vList2"/>
    <dgm:cxn modelId="{E3521F03-3376-4F0F-9DAB-F969D8FA4876}" type="presParOf" srcId="{BD13CB8D-E7EB-4B47-901C-CC0AB1BB3CEA}" destId="{8DE37EB8-908E-45CB-84F0-79DFF3F847F5}" srcOrd="3" destOrd="0" presId="urn:microsoft.com/office/officeart/2005/8/layout/vList2"/>
    <dgm:cxn modelId="{F2C2EB19-4868-4EB0-B89E-CBFA2FB2E577}" type="presParOf" srcId="{BD13CB8D-E7EB-4B47-901C-CC0AB1BB3CEA}" destId="{B32C0D1A-91CB-4273-B41E-A8C6B94B56B0}" srcOrd="4" destOrd="0" presId="urn:microsoft.com/office/officeart/2005/8/layout/vList2"/>
    <dgm:cxn modelId="{6EBCE43E-448F-4A83-9366-0631214938BE}" type="presParOf" srcId="{BD13CB8D-E7EB-4B47-901C-CC0AB1BB3CEA}" destId="{DA1B9154-9A57-4409-9F10-76BEEFDAEBA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E60E1-FD1C-47D5-98A5-6CA4932C3C7B}">
      <dsp:nvSpPr>
        <dsp:cNvPr id="0" name=""/>
        <dsp:cNvSpPr/>
      </dsp:nvSpPr>
      <dsp:spPr>
        <a:xfrm>
          <a:off x="0" y="45368"/>
          <a:ext cx="7886700" cy="479700"/>
        </a:xfrm>
        <a:prstGeom prst="round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Introduction</a:t>
          </a:r>
          <a:r>
            <a:rPr lang="sr-Latn-RS" sz="2000" kern="1200" dirty="0"/>
            <a:t> </a:t>
          </a:r>
        </a:p>
      </dsp:txBody>
      <dsp:txXfrm>
        <a:off x="23417" y="68785"/>
        <a:ext cx="7839866" cy="432866"/>
      </dsp:txXfrm>
    </dsp:sp>
    <dsp:sp modelId="{250AA663-76EC-4A1A-A746-403A87872B7A}">
      <dsp:nvSpPr>
        <dsp:cNvPr id="0" name=""/>
        <dsp:cNvSpPr/>
      </dsp:nvSpPr>
      <dsp:spPr>
        <a:xfrm>
          <a:off x="0" y="525068"/>
          <a:ext cx="78867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aim</a:t>
          </a:r>
          <a:r>
            <a:rPr lang="sr-Latn-RS" sz="1600" kern="1200" dirty="0"/>
            <a:t>,</a:t>
          </a:r>
          <a:r>
            <a:rPr lang="en-US" sz="1600" kern="1200" dirty="0"/>
            <a:t> role</a:t>
          </a:r>
          <a:r>
            <a:rPr lang="sr-Latn-RS" sz="1600" kern="1200" dirty="0"/>
            <a:t>, </a:t>
          </a:r>
          <a:r>
            <a:rPr lang="en-US" sz="1600" kern="1200" dirty="0" err="1"/>
            <a:t>SASA</a:t>
          </a:r>
          <a:r>
            <a:rPr lang="en-US" sz="1600" kern="1200" dirty="0"/>
            <a:t>-Dataset</a:t>
          </a:r>
          <a:endParaRPr lang="sr-Latn-RS" sz="1600" kern="1200" dirty="0"/>
        </a:p>
      </dsp:txBody>
      <dsp:txXfrm>
        <a:off x="0" y="525068"/>
        <a:ext cx="7886700" cy="331200"/>
      </dsp:txXfrm>
    </dsp:sp>
    <dsp:sp modelId="{67D9A119-EADF-4014-8665-D1F4116B1457}">
      <dsp:nvSpPr>
        <dsp:cNvPr id="0" name=""/>
        <dsp:cNvSpPr/>
      </dsp:nvSpPr>
      <dsp:spPr>
        <a:xfrm>
          <a:off x="0" y="856269"/>
          <a:ext cx="7886700" cy="479700"/>
        </a:xfrm>
        <a:prstGeom prst="roundRect">
          <a:avLst/>
        </a:prstGeom>
        <a:gradFill rotWithShape="0">
          <a:gsLst>
            <a:gs pos="0">
              <a:schemeClr val="accent1">
                <a:shade val="80000"/>
                <a:hueOff val="69857"/>
                <a:satOff val="-1251"/>
                <a:lumOff val="5317"/>
                <a:alphaOff val="0"/>
                <a:lumMod val="110000"/>
                <a:satMod val="105000"/>
                <a:tint val="67000"/>
              </a:schemeClr>
            </a:gs>
            <a:gs pos="50000">
              <a:schemeClr val="accent1">
                <a:shade val="80000"/>
                <a:hueOff val="69857"/>
                <a:satOff val="-1251"/>
                <a:lumOff val="5317"/>
                <a:alphaOff val="0"/>
                <a:lumMod val="105000"/>
                <a:satMod val="103000"/>
                <a:tint val="73000"/>
              </a:schemeClr>
            </a:gs>
            <a:gs pos="100000">
              <a:schemeClr val="accent1">
                <a:shade val="80000"/>
                <a:hueOff val="69857"/>
                <a:satOff val="-1251"/>
                <a:lumOff val="5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a:t>SASA</a:t>
          </a:r>
          <a:r>
            <a:rPr lang="en-US" sz="2000" kern="1200" dirty="0"/>
            <a:t> Dictionary</a:t>
          </a:r>
          <a:r>
            <a:rPr lang="sr-Latn-RS" sz="2000" kern="1200" dirty="0"/>
            <a:t> </a:t>
          </a:r>
        </a:p>
      </dsp:txBody>
      <dsp:txXfrm>
        <a:off x="23417" y="879686"/>
        <a:ext cx="7839866" cy="432866"/>
      </dsp:txXfrm>
    </dsp:sp>
    <dsp:sp modelId="{30D1BD43-E618-4D7E-AE4C-E43734903C92}">
      <dsp:nvSpPr>
        <dsp:cNvPr id="0" name=""/>
        <dsp:cNvSpPr/>
      </dsp:nvSpPr>
      <dsp:spPr>
        <a:xfrm>
          <a:off x="0" y="1335969"/>
          <a:ext cx="78867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noProof="0" dirty="0"/>
            <a:t>retro-digitization, modernisation, current practice</a:t>
          </a:r>
        </a:p>
      </dsp:txBody>
      <dsp:txXfrm>
        <a:off x="0" y="1335969"/>
        <a:ext cx="7886700" cy="331200"/>
      </dsp:txXfrm>
    </dsp:sp>
    <dsp:sp modelId="{74B073D8-FD56-4C47-ADB1-607432A95465}">
      <dsp:nvSpPr>
        <dsp:cNvPr id="0" name=""/>
        <dsp:cNvSpPr/>
      </dsp:nvSpPr>
      <dsp:spPr>
        <a:xfrm>
          <a:off x="0" y="1667169"/>
          <a:ext cx="7886700" cy="479700"/>
        </a:xfrm>
        <a:prstGeom prst="roundRect">
          <a:avLst/>
        </a:prstGeom>
        <a:gradFill rotWithShape="0">
          <a:gsLst>
            <a:gs pos="0">
              <a:schemeClr val="accent1">
                <a:shade val="80000"/>
                <a:hueOff val="139713"/>
                <a:satOff val="-2502"/>
                <a:lumOff val="10634"/>
                <a:alphaOff val="0"/>
                <a:lumMod val="110000"/>
                <a:satMod val="105000"/>
                <a:tint val="67000"/>
              </a:schemeClr>
            </a:gs>
            <a:gs pos="50000">
              <a:schemeClr val="accent1">
                <a:shade val="80000"/>
                <a:hueOff val="139713"/>
                <a:satOff val="-2502"/>
                <a:lumOff val="10634"/>
                <a:alphaOff val="0"/>
                <a:lumMod val="105000"/>
                <a:satMod val="103000"/>
                <a:tint val="73000"/>
              </a:schemeClr>
            </a:gs>
            <a:gs pos="100000">
              <a:schemeClr val="accent1">
                <a:shade val="80000"/>
                <a:hueOff val="139713"/>
                <a:satOff val="-2502"/>
                <a:lumOff val="106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Features of Dictionary Examples </a:t>
          </a:r>
          <a:endParaRPr lang="sr-Latn-RS" sz="2000" kern="1200" dirty="0"/>
        </a:p>
      </dsp:txBody>
      <dsp:txXfrm>
        <a:off x="23417" y="1690586"/>
        <a:ext cx="7839866" cy="432866"/>
      </dsp:txXfrm>
    </dsp:sp>
    <dsp:sp modelId="{0F363548-4D81-46A8-B4E5-9313388D8C9F}">
      <dsp:nvSpPr>
        <dsp:cNvPr id="0" name=""/>
        <dsp:cNvSpPr/>
      </dsp:nvSpPr>
      <dsp:spPr>
        <a:xfrm>
          <a:off x="0" y="2146869"/>
          <a:ext cx="78867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noProof="0" dirty="0"/>
            <a:t>role, extraction, APIs</a:t>
          </a:r>
        </a:p>
      </dsp:txBody>
      <dsp:txXfrm>
        <a:off x="0" y="2146869"/>
        <a:ext cx="7886700" cy="331200"/>
      </dsp:txXfrm>
    </dsp:sp>
    <dsp:sp modelId="{AD22EFEC-3C21-45FB-8B25-71CCB02F7EA0}">
      <dsp:nvSpPr>
        <dsp:cNvPr id="0" name=""/>
        <dsp:cNvSpPr/>
      </dsp:nvSpPr>
      <dsp:spPr>
        <a:xfrm>
          <a:off x="0" y="2478069"/>
          <a:ext cx="7886700" cy="479700"/>
        </a:xfrm>
        <a:prstGeom prst="roundRect">
          <a:avLst/>
        </a:prstGeom>
        <a:gradFill rotWithShape="0">
          <a:gsLst>
            <a:gs pos="0">
              <a:schemeClr val="accent1">
                <a:shade val="80000"/>
                <a:hueOff val="209570"/>
                <a:satOff val="-3754"/>
                <a:lumOff val="15951"/>
                <a:alphaOff val="0"/>
                <a:lumMod val="110000"/>
                <a:satMod val="105000"/>
                <a:tint val="67000"/>
              </a:schemeClr>
            </a:gs>
            <a:gs pos="50000">
              <a:schemeClr val="accent1">
                <a:shade val="80000"/>
                <a:hueOff val="209570"/>
                <a:satOff val="-3754"/>
                <a:lumOff val="15951"/>
                <a:alphaOff val="0"/>
                <a:lumMod val="105000"/>
                <a:satMod val="103000"/>
                <a:tint val="73000"/>
              </a:schemeClr>
            </a:gs>
            <a:gs pos="100000">
              <a:schemeClr val="accent1">
                <a:shade val="80000"/>
                <a:hueOff val="209570"/>
                <a:satOff val="-3754"/>
                <a:lumOff val="159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Feature analysis </a:t>
          </a:r>
          <a:endParaRPr lang="sr-Latn-RS" sz="2000" kern="1200"/>
        </a:p>
      </dsp:txBody>
      <dsp:txXfrm>
        <a:off x="23417" y="2501486"/>
        <a:ext cx="7839866" cy="432866"/>
      </dsp:txXfrm>
    </dsp:sp>
    <dsp:sp modelId="{6E8D529A-0F96-4165-B6B1-E24F9657E7FC}">
      <dsp:nvSpPr>
        <dsp:cNvPr id="0" name=""/>
        <dsp:cNvSpPr/>
      </dsp:nvSpPr>
      <dsp:spPr>
        <a:xfrm>
          <a:off x="0" y="2957769"/>
          <a:ext cx="78867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sr-Latn-RS" sz="1600" kern="1200" dirty="0"/>
            <a:t>g</a:t>
          </a:r>
          <a:r>
            <a:rPr lang="en-US" sz="1600" kern="1200" dirty="0"/>
            <a:t>old and </a:t>
          </a:r>
          <a:r>
            <a:rPr lang="sr-Latn-RS" sz="1600" kern="1200" dirty="0"/>
            <a:t>c</a:t>
          </a:r>
          <a:r>
            <a:rPr lang="en-US" sz="1600" kern="1200" dirty="0" err="1"/>
            <a:t>ontrol</a:t>
          </a:r>
          <a:r>
            <a:rPr lang="en-US" sz="1600" kern="1200" dirty="0"/>
            <a:t> </a:t>
          </a:r>
          <a:r>
            <a:rPr lang="sr-Latn-RS" sz="1600" kern="1200" dirty="0"/>
            <a:t>d</a:t>
          </a:r>
          <a:r>
            <a:rPr lang="en-US" sz="1600" kern="1200" dirty="0" err="1"/>
            <a:t>ataset</a:t>
          </a:r>
          <a:r>
            <a:rPr lang="sr-Latn-RS" sz="1600" kern="1200" dirty="0"/>
            <a:t>, </a:t>
          </a:r>
          <a:r>
            <a:rPr lang="en-US" sz="1600" kern="1200" dirty="0"/>
            <a:t>distribution</a:t>
          </a:r>
          <a:endParaRPr lang="sr-Latn-RS" sz="1600" kern="1200" dirty="0"/>
        </a:p>
      </dsp:txBody>
      <dsp:txXfrm>
        <a:off x="0" y="2957769"/>
        <a:ext cx="7886700" cy="331200"/>
      </dsp:txXfrm>
    </dsp:sp>
    <dsp:sp modelId="{C2B2A295-AD43-40AE-90AC-5D13471DB934}">
      <dsp:nvSpPr>
        <dsp:cNvPr id="0" name=""/>
        <dsp:cNvSpPr/>
      </dsp:nvSpPr>
      <dsp:spPr>
        <a:xfrm>
          <a:off x="0" y="3288969"/>
          <a:ext cx="7886700" cy="479700"/>
        </a:xfrm>
        <a:prstGeom prst="roundRect">
          <a:avLst/>
        </a:prstGeom>
        <a:gradFill rotWithShape="0">
          <a:gsLst>
            <a:gs pos="0">
              <a:schemeClr val="accent1">
                <a:shade val="80000"/>
                <a:hueOff val="279426"/>
                <a:satOff val="-5005"/>
                <a:lumOff val="21268"/>
                <a:alphaOff val="0"/>
                <a:lumMod val="110000"/>
                <a:satMod val="105000"/>
                <a:tint val="67000"/>
              </a:schemeClr>
            </a:gs>
            <a:gs pos="50000">
              <a:schemeClr val="accent1">
                <a:shade val="80000"/>
                <a:hueOff val="279426"/>
                <a:satOff val="-5005"/>
                <a:lumOff val="21268"/>
                <a:alphaOff val="0"/>
                <a:lumMod val="105000"/>
                <a:satMod val="103000"/>
                <a:tint val="73000"/>
              </a:schemeClr>
            </a:gs>
            <a:gs pos="100000">
              <a:schemeClr val="accent1">
                <a:shade val="80000"/>
                <a:hueOff val="279426"/>
                <a:satOff val="-5005"/>
                <a:lumOff val="212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Preliminary Model for Identifying GDE</a:t>
          </a:r>
          <a:r>
            <a:rPr lang="sr-Latn-RS" sz="2000" kern="1200" dirty="0"/>
            <a:t>X</a:t>
          </a:r>
        </a:p>
      </dsp:txBody>
      <dsp:txXfrm>
        <a:off x="23417" y="3312386"/>
        <a:ext cx="7839866" cy="432866"/>
      </dsp:txXfrm>
    </dsp:sp>
    <dsp:sp modelId="{8CD3864A-F6B5-4A22-8442-1580D0572591}">
      <dsp:nvSpPr>
        <dsp:cNvPr id="0" name=""/>
        <dsp:cNvSpPr/>
      </dsp:nvSpPr>
      <dsp:spPr>
        <a:xfrm>
          <a:off x="0" y="3826269"/>
          <a:ext cx="7886700" cy="479700"/>
        </a:xfrm>
        <a:prstGeom prst="roundRect">
          <a:avLst/>
        </a:prstGeom>
        <a:gradFill rotWithShape="0">
          <a:gsLst>
            <a:gs pos="0">
              <a:schemeClr val="accent1">
                <a:shade val="80000"/>
                <a:hueOff val="349283"/>
                <a:satOff val="-6256"/>
                <a:lumOff val="26585"/>
                <a:alphaOff val="0"/>
                <a:lumMod val="110000"/>
                <a:satMod val="105000"/>
                <a:tint val="67000"/>
              </a:schemeClr>
            </a:gs>
            <a:gs pos="50000">
              <a:schemeClr val="accent1">
                <a:shade val="80000"/>
                <a:hueOff val="349283"/>
                <a:satOff val="-6256"/>
                <a:lumOff val="26585"/>
                <a:alphaOff val="0"/>
                <a:lumMod val="105000"/>
                <a:satMod val="103000"/>
                <a:tint val="73000"/>
              </a:schemeClr>
            </a:gs>
            <a:gs pos="100000">
              <a:schemeClr val="accent1">
                <a:shade val="80000"/>
                <a:hueOff val="349283"/>
                <a:satOff val="-6256"/>
                <a:lumOff val="265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Future work and concluding remarks</a:t>
          </a:r>
          <a:endParaRPr lang="sr-Latn-RS" sz="2000" kern="1200"/>
        </a:p>
      </dsp:txBody>
      <dsp:txXfrm>
        <a:off x="23417" y="3849686"/>
        <a:ext cx="7839866" cy="4328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55E1-D01D-43D2-8968-1A21A282EB13}">
      <dsp:nvSpPr>
        <dsp:cNvPr id="0" name=""/>
        <dsp:cNvSpPr/>
      </dsp:nvSpPr>
      <dsp:spPr>
        <a:xfrm>
          <a:off x="0" y="49486"/>
          <a:ext cx="7886700" cy="62361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A</a:t>
          </a:r>
          <a:r>
            <a:rPr lang="en-US" sz="2600" kern="1200" dirty="0"/>
            <a:t>im of the </a:t>
          </a:r>
          <a:r>
            <a:rPr lang="sr-Latn-RS" sz="2600" kern="1200" dirty="0"/>
            <a:t>research</a:t>
          </a:r>
        </a:p>
      </dsp:txBody>
      <dsp:txXfrm>
        <a:off x="30442" y="79928"/>
        <a:ext cx="7825816" cy="562726"/>
      </dsp:txXfrm>
    </dsp:sp>
    <dsp:sp modelId="{4AA80DCD-9A81-4ED0-B7A8-EBC7FE499EF1}">
      <dsp:nvSpPr>
        <dsp:cNvPr id="0" name=""/>
        <dsp:cNvSpPr/>
      </dsp:nvSpPr>
      <dsp:spPr>
        <a:xfrm>
          <a:off x="0" y="673096"/>
          <a:ext cx="788670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providing support for building different kinds of monolingual descriptive dictionaries of Serbian language</a:t>
          </a:r>
          <a:endParaRPr lang="sr-Latn-RS" sz="2000" kern="1200"/>
        </a:p>
      </dsp:txBody>
      <dsp:txXfrm>
        <a:off x="0" y="673096"/>
        <a:ext cx="7886700" cy="632385"/>
      </dsp:txXfrm>
    </dsp:sp>
    <dsp:sp modelId="{308C3462-F125-46B3-80F2-6D11DA628F62}">
      <dsp:nvSpPr>
        <dsp:cNvPr id="0" name=""/>
        <dsp:cNvSpPr/>
      </dsp:nvSpPr>
      <dsp:spPr>
        <a:xfrm>
          <a:off x="0" y="1305481"/>
          <a:ext cx="7886700" cy="623610"/>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Role </a:t>
          </a:r>
          <a:r>
            <a:rPr lang="en-US" sz="2600" kern="1200" dirty="0"/>
            <a:t>of dictionary examples</a:t>
          </a:r>
          <a:endParaRPr lang="sr-Latn-RS" sz="2600" kern="1200" dirty="0"/>
        </a:p>
      </dsp:txBody>
      <dsp:txXfrm>
        <a:off x="30442" y="1335923"/>
        <a:ext cx="7825816" cy="562726"/>
      </dsp:txXfrm>
    </dsp:sp>
    <dsp:sp modelId="{1C7539C5-13B8-4D89-BB38-57D4BC4A1D90}">
      <dsp:nvSpPr>
        <dsp:cNvPr id="0" name=""/>
        <dsp:cNvSpPr/>
      </dsp:nvSpPr>
      <dsp:spPr>
        <a:xfrm>
          <a:off x="0" y="1929091"/>
          <a:ext cx="78867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“key microstructural element” of a dictionary</a:t>
          </a:r>
          <a:endParaRPr lang="sr-Latn-RS" sz="2000" kern="1200" dirty="0"/>
        </a:p>
        <a:p>
          <a:pPr marL="228600" lvl="1" indent="-228600" algn="l" defTabSz="889000">
            <a:lnSpc>
              <a:spcPct val="90000"/>
            </a:lnSpc>
            <a:spcBef>
              <a:spcPct val="0"/>
            </a:spcBef>
            <a:spcAft>
              <a:spcPct val="20000"/>
            </a:spcAft>
            <a:buChar char="••"/>
          </a:pPr>
          <a:r>
            <a:rPr lang="en-GB" sz="2000" kern="1200" noProof="0" dirty="0"/>
            <a:t>basic criteria: </a:t>
          </a:r>
          <a:r>
            <a:rPr lang="en-GB" sz="2000" kern="1200" noProof="0" dirty="0" err="1"/>
            <a:t>informativeness</a:t>
          </a:r>
          <a:r>
            <a:rPr lang="en-GB" sz="2000" kern="1200" noProof="0" dirty="0"/>
            <a:t>, typicality, naturalness, intelligibility</a:t>
          </a:r>
        </a:p>
      </dsp:txBody>
      <dsp:txXfrm>
        <a:off x="0" y="1929091"/>
        <a:ext cx="7886700" cy="699660"/>
      </dsp:txXfrm>
    </dsp:sp>
    <dsp:sp modelId="{4DB8E8D2-3B84-4AC6-8693-5AC479A1CE0E}">
      <dsp:nvSpPr>
        <dsp:cNvPr id="0" name=""/>
        <dsp:cNvSpPr/>
      </dsp:nvSpPr>
      <dsp:spPr>
        <a:xfrm>
          <a:off x="0" y="2628751"/>
          <a:ext cx="7886700" cy="62361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err="1"/>
            <a:t>SASA</a:t>
          </a:r>
          <a:r>
            <a:rPr lang="en-US" sz="2600" kern="1200" dirty="0"/>
            <a:t>-Dataset</a:t>
          </a:r>
          <a:endParaRPr lang="sr-Latn-RS" sz="2600" kern="1200" dirty="0"/>
        </a:p>
      </dsp:txBody>
      <dsp:txXfrm>
        <a:off x="30442" y="2659193"/>
        <a:ext cx="7825816" cy="562726"/>
      </dsp:txXfrm>
    </dsp:sp>
    <dsp:sp modelId="{B3F1AAA5-0BCC-4B9F-821F-4777622C7A7C}">
      <dsp:nvSpPr>
        <dsp:cNvPr id="0" name=""/>
        <dsp:cNvSpPr/>
      </dsp:nvSpPr>
      <dsp:spPr>
        <a:xfrm>
          <a:off x="0" y="3252361"/>
          <a:ext cx="78867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sr-Latn-RS" sz="2000" kern="1200" noProof="0" dirty="0">
              <a:solidFill>
                <a:schemeClr val="tx1"/>
              </a:solidFill>
            </a:rPr>
            <a:t>SASA - </a:t>
          </a:r>
          <a:r>
            <a:rPr lang="en-GB" sz="2000" kern="1200" noProof="0" dirty="0">
              <a:solidFill>
                <a:schemeClr val="tx1"/>
              </a:solidFill>
            </a:rPr>
            <a:t>DSA - thesaurus, meant primarily for native speakers</a:t>
          </a:r>
        </a:p>
        <a:p>
          <a:pPr marL="228600" lvl="1" indent="-228600" algn="l" defTabSz="889000">
            <a:lnSpc>
              <a:spcPct val="90000"/>
            </a:lnSpc>
            <a:spcBef>
              <a:spcPct val="0"/>
            </a:spcBef>
            <a:spcAft>
              <a:spcPct val="20000"/>
            </a:spcAft>
            <a:buChar char="••"/>
          </a:pPr>
          <a:r>
            <a:rPr lang="en-GB" sz="2000" kern="1200" noProof="0" dirty="0">
              <a:solidFill>
                <a:schemeClr val="tx1"/>
              </a:solidFill>
            </a:rPr>
            <a:t>covers standard</a:t>
          </a:r>
          <a:r>
            <a:rPr lang="sr-Latn-RS" sz="2000" kern="1200" noProof="0" dirty="0">
              <a:solidFill>
                <a:schemeClr val="tx1"/>
              </a:solidFill>
            </a:rPr>
            <a:t> </a:t>
          </a:r>
          <a:r>
            <a:rPr lang="en-GB" sz="2000" kern="1200" noProof="0" dirty="0">
              <a:solidFill>
                <a:schemeClr val="tx1"/>
              </a:solidFill>
            </a:rPr>
            <a:t>language</a:t>
          </a:r>
          <a:r>
            <a:rPr lang="sr-Latn-RS" sz="2000" kern="1200" noProof="0" dirty="0">
              <a:solidFill>
                <a:schemeClr val="tx1"/>
              </a:solidFill>
            </a:rPr>
            <a:t> </a:t>
          </a:r>
          <a:r>
            <a:rPr lang="en-GB" sz="2000" kern="1200" noProof="0" dirty="0">
              <a:solidFill>
                <a:schemeClr val="tx1"/>
              </a:solidFill>
            </a:rPr>
            <a:t>and vernacular, for the last 200 years</a:t>
          </a:r>
        </a:p>
        <a:p>
          <a:pPr marL="228600" lvl="1" indent="-228600" algn="l" defTabSz="889000">
            <a:lnSpc>
              <a:spcPct val="90000"/>
            </a:lnSpc>
            <a:spcBef>
              <a:spcPct val="0"/>
            </a:spcBef>
            <a:spcAft>
              <a:spcPct val="20000"/>
            </a:spcAft>
            <a:buChar char="••"/>
          </a:pPr>
          <a:r>
            <a:rPr lang="en-GB" sz="2000" kern="1200" noProof="0" dirty="0">
              <a:solidFill>
                <a:schemeClr val="tx1"/>
              </a:solidFill>
            </a:rPr>
            <a:t>20 volumes published, digital version of 5 volumes is being used </a:t>
          </a:r>
        </a:p>
      </dsp:txBody>
      <dsp:txXfrm>
        <a:off x="0" y="3252361"/>
        <a:ext cx="7886700" cy="1049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12D83-5B12-42FC-891D-78FFEF61823D}">
      <dsp:nvSpPr>
        <dsp:cNvPr id="0" name=""/>
        <dsp:cNvSpPr/>
      </dsp:nvSpPr>
      <dsp:spPr>
        <a:xfrm>
          <a:off x="0" y="65799"/>
          <a:ext cx="7886700" cy="10319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2 to 6 examples for each LU</a:t>
          </a:r>
          <a:r>
            <a:rPr lang="sr-Latn-RS" sz="2600" kern="1200" dirty="0"/>
            <a:t>, </a:t>
          </a:r>
          <a:r>
            <a:rPr lang="en-US" sz="2600" kern="1200" dirty="0"/>
            <a:t>according to the following criteria</a:t>
          </a:r>
          <a:r>
            <a:rPr lang="sr-Latn-RS" sz="2600" kern="1200" dirty="0"/>
            <a:t>:</a:t>
          </a:r>
        </a:p>
      </dsp:txBody>
      <dsp:txXfrm>
        <a:off x="50375" y="116174"/>
        <a:ext cx="7785950" cy="931190"/>
      </dsp:txXfrm>
    </dsp:sp>
    <dsp:sp modelId="{D44E75B9-4A3D-47ED-869A-FB4EEE83ADB8}">
      <dsp:nvSpPr>
        <dsp:cNvPr id="0" name=""/>
        <dsp:cNvSpPr/>
      </dsp:nvSpPr>
      <dsp:spPr>
        <a:xfrm>
          <a:off x="0" y="1097739"/>
          <a:ext cx="7886700" cy="318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noProof="0" dirty="0"/>
            <a:t>example should clearly show the meaning of the LU </a:t>
          </a:r>
        </a:p>
        <a:p>
          <a:pPr marL="228600" lvl="1" indent="-228600" algn="l" defTabSz="977900">
            <a:lnSpc>
              <a:spcPct val="90000"/>
            </a:lnSpc>
            <a:spcBef>
              <a:spcPct val="0"/>
            </a:spcBef>
            <a:spcAft>
              <a:spcPct val="20000"/>
            </a:spcAft>
            <a:buChar char="••"/>
          </a:pPr>
          <a:r>
            <a:rPr lang="en-GB" sz="2200" kern="1200" noProof="0" dirty="0"/>
            <a:t>examples have to be from different parts of SC language territory</a:t>
          </a:r>
        </a:p>
        <a:p>
          <a:pPr marL="228600" lvl="1" indent="-228600" algn="l" defTabSz="977900">
            <a:lnSpc>
              <a:spcPct val="90000"/>
            </a:lnSpc>
            <a:spcBef>
              <a:spcPct val="0"/>
            </a:spcBef>
            <a:spcAft>
              <a:spcPct val="20000"/>
            </a:spcAft>
            <a:buChar char="••"/>
          </a:pPr>
          <a:r>
            <a:rPr lang="en-GB" sz="2200" kern="1200" noProof="0" dirty="0"/>
            <a:t>examples should be from different periods, listed chronologically</a:t>
          </a:r>
        </a:p>
        <a:p>
          <a:pPr marL="228600" lvl="1" indent="-228600" algn="l" defTabSz="977900">
            <a:lnSpc>
              <a:spcPct val="90000"/>
            </a:lnSpc>
            <a:spcBef>
              <a:spcPct val="0"/>
            </a:spcBef>
            <a:spcAft>
              <a:spcPct val="20000"/>
            </a:spcAft>
            <a:buChar char="••"/>
          </a:pPr>
          <a:r>
            <a:rPr lang="en-GB" sz="2200" kern="1200" noProof="0" dirty="0"/>
            <a:t>examples should be written by renowned writers </a:t>
          </a:r>
        </a:p>
        <a:p>
          <a:pPr marL="228600" lvl="1" indent="-228600" algn="l" defTabSz="977900">
            <a:lnSpc>
              <a:spcPct val="90000"/>
            </a:lnSpc>
            <a:spcBef>
              <a:spcPct val="0"/>
            </a:spcBef>
            <a:spcAft>
              <a:spcPct val="20000"/>
            </a:spcAft>
            <a:buChar char="••"/>
          </a:pPr>
          <a:r>
            <a:rPr lang="en-GB" sz="2200" kern="1200" noProof="0" dirty="0"/>
            <a:t>example should show different relations of the headword with other words</a:t>
          </a:r>
        </a:p>
        <a:p>
          <a:pPr marL="228600" lvl="1" indent="-228600" algn="l" defTabSz="977900">
            <a:lnSpc>
              <a:spcPct val="90000"/>
            </a:lnSpc>
            <a:spcBef>
              <a:spcPct val="0"/>
            </a:spcBef>
            <a:spcAft>
              <a:spcPct val="20000"/>
            </a:spcAft>
            <a:buChar char="••"/>
          </a:pPr>
          <a:r>
            <a:rPr lang="en-GB" sz="2200" kern="1200" noProof="0" dirty="0"/>
            <a:t>every example should represent a finished syntactic whole</a:t>
          </a:r>
        </a:p>
      </dsp:txBody>
      <dsp:txXfrm>
        <a:off x="0" y="1097739"/>
        <a:ext cx="7886700" cy="3187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5F6BD-6637-4A7A-8558-B83CEEBDF05A}">
      <dsp:nvSpPr>
        <dsp:cNvPr id="0" name=""/>
        <dsp:cNvSpPr/>
      </dsp:nvSpPr>
      <dsp:spPr>
        <a:xfrm>
          <a:off x="0" y="10268"/>
          <a:ext cx="7886700" cy="57563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a:t>The </a:t>
          </a:r>
          <a:r>
            <a:rPr lang="en-US" sz="2400" b="0" i="0" kern="1200" dirty="0" err="1"/>
            <a:t>analysed</a:t>
          </a:r>
          <a:r>
            <a:rPr lang="en-US" sz="2400" b="0" i="0" kern="1200" dirty="0"/>
            <a:t> dataset</a:t>
          </a:r>
          <a:r>
            <a:rPr lang="en-US" sz="2400" kern="1200" dirty="0"/>
            <a:t> </a:t>
          </a:r>
          <a:endParaRPr lang="sr-Latn-RS" sz="2400" kern="1200" dirty="0"/>
        </a:p>
      </dsp:txBody>
      <dsp:txXfrm>
        <a:off x="28100" y="38368"/>
        <a:ext cx="7830500" cy="519439"/>
      </dsp:txXfrm>
    </dsp:sp>
    <dsp:sp modelId="{7C54F765-ADF9-487C-8C8F-561B569C1998}">
      <dsp:nvSpPr>
        <dsp:cNvPr id="0" name=""/>
        <dsp:cNvSpPr/>
      </dsp:nvSpPr>
      <dsp:spPr>
        <a:xfrm>
          <a:off x="0" y="585908"/>
          <a:ext cx="78867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~60,000 dictionary entries </a:t>
          </a:r>
          <a:endParaRPr lang="sr-Latn-RS" sz="1900" kern="1200"/>
        </a:p>
        <a:p>
          <a:pPr marL="171450" lvl="1" indent="-171450" algn="l" defTabSz="844550">
            <a:lnSpc>
              <a:spcPct val="90000"/>
            </a:lnSpc>
            <a:spcBef>
              <a:spcPct val="0"/>
            </a:spcBef>
            <a:spcAft>
              <a:spcPct val="20000"/>
            </a:spcAft>
            <a:buChar char="••"/>
          </a:pPr>
          <a:r>
            <a:rPr lang="en-US" sz="1900" kern="1200"/>
            <a:t>~105,000 lexical units</a:t>
          </a:r>
          <a:endParaRPr lang="sr-Latn-RS" sz="1900" kern="1200"/>
        </a:p>
        <a:p>
          <a:pPr marL="171450" lvl="1" indent="-171450" algn="l" defTabSz="844550">
            <a:lnSpc>
              <a:spcPct val="90000"/>
            </a:lnSpc>
            <a:spcBef>
              <a:spcPct val="0"/>
            </a:spcBef>
            <a:spcAft>
              <a:spcPct val="20000"/>
            </a:spcAft>
            <a:buChar char="••"/>
          </a:pPr>
          <a:r>
            <a:rPr lang="sr-Latn-RS" sz="1900" kern="1200"/>
            <a:t>70% of entries have examples</a:t>
          </a:r>
        </a:p>
      </dsp:txBody>
      <dsp:txXfrm>
        <a:off x="0" y="585908"/>
        <a:ext cx="7886700" cy="993600"/>
      </dsp:txXfrm>
    </dsp:sp>
    <dsp:sp modelId="{2220BC79-36CF-4240-8609-DEBFCC6241B1}">
      <dsp:nvSpPr>
        <dsp:cNvPr id="0" name=""/>
        <dsp:cNvSpPr/>
      </dsp:nvSpPr>
      <dsp:spPr>
        <a:xfrm>
          <a:off x="0" y="1579509"/>
          <a:ext cx="7886700" cy="575639"/>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Summary of interventions</a:t>
          </a:r>
          <a:r>
            <a:rPr lang="sr-Latn-RS" sz="2400" b="0" kern="1200" dirty="0"/>
            <a:t>:</a:t>
          </a:r>
          <a:endParaRPr lang="sr-Latn-RS" sz="2400" kern="1200" dirty="0"/>
        </a:p>
      </dsp:txBody>
      <dsp:txXfrm>
        <a:off x="28100" y="1607609"/>
        <a:ext cx="7830500" cy="519439"/>
      </dsp:txXfrm>
    </dsp:sp>
    <dsp:sp modelId="{4F239B15-8531-44C3-9B86-E3E751CE8DE4}">
      <dsp:nvSpPr>
        <dsp:cNvPr id="0" name=""/>
        <dsp:cNvSpPr/>
      </dsp:nvSpPr>
      <dsp:spPr>
        <a:xfrm>
          <a:off x="0" y="2155149"/>
          <a:ext cx="7886700"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t>66% of examples were not modified</a:t>
          </a:r>
          <a:r>
            <a:rPr lang="sr-Latn-RS" sz="1900" b="0" kern="1200" dirty="0"/>
            <a:t>;</a:t>
          </a:r>
          <a:r>
            <a:rPr lang="en-US" sz="1900" b="0" kern="1200" dirty="0"/>
            <a:t> </a:t>
          </a:r>
          <a:endParaRPr lang="sr-Latn-RS" sz="1900" kern="1200" dirty="0"/>
        </a:p>
        <a:p>
          <a:pPr marL="171450" lvl="1" indent="-171450" algn="l" defTabSz="844550">
            <a:lnSpc>
              <a:spcPct val="90000"/>
            </a:lnSpc>
            <a:spcBef>
              <a:spcPct val="0"/>
            </a:spcBef>
            <a:spcAft>
              <a:spcPct val="20000"/>
            </a:spcAft>
            <a:buChar char="••"/>
          </a:pPr>
          <a:r>
            <a:rPr lang="en-US" sz="1900" b="0" kern="1200" dirty="0"/>
            <a:t>20% had one shortening and no insertions</a:t>
          </a:r>
          <a:r>
            <a:rPr lang="sr-Latn-RS" sz="1900" b="0" kern="1200" dirty="0"/>
            <a:t>;</a:t>
          </a:r>
          <a:r>
            <a:rPr lang="en-US" sz="1900" b="0" kern="1200" dirty="0"/>
            <a:t> </a:t>
          </a:r>
          <a:endParaRPr lang="sr-Latn-RS" sz="1900" kern="1200" dirty="0"/>
        </a:p>
        <a:p>
          <a:pPr marL="171450" lvl="1" indent="-171450" algn="l" defTabSz="844550">
            <a:lnSpc>
              <a:spcPct val="90000"/>
            </a:lnSpc>
            <a:spcBef>
              <a:spcPct val="0"/>
            </a:spcBef>
            <a:spcAft>
              <a:spcPct val="20000"/>
            </a:spcAft>
            <a:buChar char="••"/>
          </a:pPr>
          <a:r>
            <a:rPr lang="en-US" sz="1900" b="0" kern="1200" dirty="0"/>
            <a:t>6% </a:t>
          </a:r>
          <a:r>
            <a:rPr lang="sr-Latn-RS" sz="1900" b="0" kern="1200" dirty="0">
              <a:solidFill>
                <a:schemeClr val="tx1"/>
              </a:solidFill>
            </a:rPr>
            <a:t>had </a:t>
          </a:r>
          <a:r>
            <a:rPr lang="en-US" sz="1900" b="0" kern="1200" dirty="0"/>
            <a:t>more than one shortening and no insertions</a:t>
          </a:r>
          <a:r>
            <a:rPr lang="sr-Latn-RS" sz="1900" b="0" kern="1200" dirty="0"/>
            <a:t>;</a:t>
          </a:r>
          <a:endParaRPr lang="sr-Latn-RS" sz="1900" kern="1200" dirty="0"/>
        </a:p>
        <a:p>
          <a:pPr marL="171450" lvl="1" indent="-171450" algn="l" defTabSz="844550">
            <a:lnSpc>
              <a:spcPct val="90000"/>
            </a:lnSpc>
            <a:spcBef>
              <a:spcPct val="0"/>
            </a:spcBef>
            <a:spcAft>
              <a:spcPct val="20000"/>
            </a:spcAft>
            <a:buChar char="••"/>
          </a:pPr>
          <a:r>
            <a:rPr lang="en-US" sz="1900" b="0" kern="1200"/>
            <a:t>5% had an insertion but were not shortened</a:t>
          </a:r>
          <a:r>
            <a:rPr lang="sr-Latn-RS" sz="1900" b="0" kern="1200"/>
            <a:t>; </a:t>
          </a:r>
          <a:endParaRPr lang="sr-Latn-RS" sz="1900" kern="1200"/>
        </a:p>
        <a:p>
          <a:pPr marL="171450" lvl="1" indent="-171450" algn="l" defTabSz="844550">
            <a:lnSpc>
              <a:spcPct val="90000"/>
            </a:lnSpc>
            <a:spcBef>
              <a:spcPct val="0"/>
            </a:spcBef>
            <a:spcAft>
              <a:spcPct val="20000"/>
            </a:spcAft>
            <a:buChar char="••"/>
          </a:pPr>
          <a:r>
            <a:rPr lang="en-US" sz="1900" b="0" kern="1200"/>
            <a:t>2% had both insertions and shortenings</a:t>
          </a:r>
          <a:br>
            <a:rPr lang="en-US" sz="1900" b="0" kern="1200"/>
          </a:br>
          <a:r>
            <a:rPr lang="en-US" sz="1900" b="0" kern="1200"/>
            <a:t/>
          </a:r>
          <a:br>
            <a:rPr lang="en-US" sz="1900" b="0" kern="1200"/>
          </a:br>
          <a:endParaRPr lang="sr-Latn-RS" sz="1900" kern="1200"/>
        </a:p>
      </dsp:txBody>
      <dsp:txXfrm>
        <a:off x="0" y="2155149"/>
        <a:ext cx="7886700" cy="2185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7072A-F96C-4615-9ECE-2EBC4761B2EB}">
      <dsp:nvSpPr>
        <dsp:cNvPr id="0" name=""/>
        <dsp:cNvSpPr/>
      </dsp:nvSpPr>
      <dsp:spPr>
        <a:xfrm>
          <a:off x="0" y="26739"/>
          <a:ext cx="7886700" cy="67158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sr-Latn-RS" sz="2800" kern="1200" dirty="0" err="1">
              <a:solidFill>
                <a:schemeClr val="tx1"/>
              </a:solidFill>
            </a:rPr>
            <a:t>The</a:t>
          </a:r>
          <a:r>
            <a:rPr lang="sr-Latn-RS" sz="2800" kern="1200" dirty="0">
              <a:solidFill>
                <a:schemeClr val="tx1"/>
              </a:solidFill>
            </a:rPr>
            <a:t> </a:t>
          </a:r>
          <a:r>
            <a:rPr lang="en-US" sz="2800" kern="1200" dirty="0">
              <a:solidFill>
                <a:schemeClr val="tx1"/>
              </a:solidFill>
            </a:rPr>
            <a:t>initial </a:t>
          </a:r>
          <a:r>
            <a:rPr lang="en-US" sz="2800" kern="1200" dirty="0"/>
            <a:t>set of features was </a:t>
          </a:r>
          <a:endParaRPr lang="sr-Latn-RS" sz="2800" kern="1200" dirty="0"/>
        </a:p>
      </dsp:txBody>
      <dsp:txXfrm>
        <a:off x="32784" y="59523"/>
        <a:ext cx="7821132" cy="606012"/>
      </dsp:txXfrm>
    </dsp:sp>
    <dsp:sp modelId="{F61F6566-E1DA-4F29-9FAE-1596586A753B}">
      <dsp:nvSpPr>
        <dsp:cNvPr id="0" name=""/>
        <dsp:cNvSpPr/>
      </dsp:nvSpPr>
      <dsp:spPr>
        <a:xfrm>
          <a:off x="0" y="698319"/>
          <a:ext cx="78867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inspired by (Kilgarriff et al., 2008; Kosem, 2017), and </a:t>
          </a:r>
          <a:endParaRPr lang="sr-Latn-RS" sz="2200" kern="1200"/>
        </a:p>
        <a:p>
          <a:pPr marL="228600" lvl="1" indent="-228600" algn="l" defTabSz="977900">
            <a:lnSpc>
              <a:spcPct val="90000"/>
            </a:lnSpc>
            <a:spcBef>
              <a:spcPct val="0"/>
            </a:spcBef>
            <a:spcAft>
              <a:spcPct val="20000"/>
            </a:spcAft>
            <a:buChar char="••"/>
          </a:pPr>
          <a:r>
            <a:rPr lang="en-US" sz="2200" kern="1200" dirty="0"/>
            <a:t>guided by recapitulation in (</a:t>
          </a:r>
          <a:r>
            <a:rPr lang="en-US" sz="2200" kern="1200" dirty="0" err="1"/>
            <a:t>Kosem</a:t>
          </a:r>
          <a:r>
            <a:rPr lang="en-US" sz="2200" kern="1200" dirty="0"/>
            <a:t> et al., 2019)</a:t>
          </a:r>
          <a:endParaRPr lang="sr-Latn-RS" sz="2200" kern="1200" dirty="0"/>
        </a:p>
      </dsp:txBody>
      <dsp:txXfrm>
        <a:off x="0" y="698319"/>
        <a:ext cx="7886700" cy="753480"/>
      </dsp:txXfrm>
    </dsp:sp>
    <dsp:sp modelId="{526D93CD-01C0-4074-BD16-99E1A9A469C7}">
      <dsp:nvSpPr>
        <dsp:cNvPr id="0" name=""/>
        <dsp:cNvSpPr/>
      </dsp:nvSpPr>
      <dsp:spPr>
        <a:xfrm>
          <a:off x="0" y="1451799"/>
          <a:ext cx="7886700" cy="671580"/>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GDEX for Serbian ranks </a:t>
          </a:r>
          <a:r>
            <a:rPr lang="sr-Latn-RS" sz="2800" kern="1200"/>
            <a:t>candidate</a:t>
          </a:r>
          <a:r>
            <a:rPr lang="en-US" sz="2800" kern="1200"/>
            <a:t> sentences</a:t>
          </a:r>
          <a:endParaRPr lang="sr-Latn-RS" sz="2800" kern="1200"/>
        </a:p>
      </dsp:txBody>
      <dsp:txXfrm>
        <a:off x="32784" y="1484583"/>
        <a:ext cx="7821132" cy="606012"/>
      </dsp:txXfrm>
    </dsp:sp>
    <dsp:sp modelId="{B29A45F1-80DC-46A7-B420-81682534B377}">
      <dsp:nvSpPr>
        <dsp:cNvPr id="0" name=""/>
        <dsp:cNvSpPr/>
      </dsp:nvSpPr>
      <dsp:spPr>
        <a:xfrm>
          <a:off x="0" y="2204019"/>
          <a:ext cx="7886700" cy="671580"/>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sr-Latn-RS" sz="2800" kern="1200" dirty="0"/>
            <a:t>G</a:t>
          </a:r>
          <a:r>
            <a:rPr lang="en-US" sz="2800" kern="1200" dirty="0"/>
            <a:t>old standard for the development of our method</a:t>
          </a:r>
          <a:endParaRPr lang="sr-Latn-RS" sz="2800" kern="1200" dirty="0"/>
        </a:p>
      </dsp:txBody>
      <dsp:txXfrm>
        <a:off x="32784" y="2236803"/>
        <a:ext cx="7821132" cy="606012"/>
      </dsp:txXfrm>
    </dsp:sp>
    <dsp:sp modelId="{B17404EE-72A4-4E40-BBD6-3F1268F3B92C}">
      <dsp:nvSpPr>
        <dsp:cNvPr id="0" name=""/>
        <dsp:cNvSpPr/>
      </dsp:nvSpPr>
      <dsp:spPr>
        <a:xfrm>
          <a:off x="0" y="2875599"/>
          <a:ext cx="78867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dictionary examples from </a:t>
          </a:r>
          <a:r>
            <a:rPr lang="sr-Latn-RS" sz="2200" kern="1200" dirty="0"/>
            <a:t>5</a:t>
          </a:r>
          <a:r>
            <a:rPr lang="en-US" sz="2200" kern="1200" dirty="0"/>
            <a:t> out of </a:t>
          </a:r>
          <a:r>
            <a:rPr lang="sr-Latn-RS" sz="2200" kern="1200" dirty="0"/>
            <a:t>20</a:t>
          </a:r>
          <a:r>
            <a:rPr lang="en-US" sz="2200" kern="1200" dirty="0"/>
            <a:t> volumes</a:t>
          </a:r>
          <a:endParaRPr lang="sr-Latn-RS" sz="2200" kern="1200" dirty="0"/>
        </a:p>
        <a:p>
          <a:pPr marL="228600" lvl="1" indent="-228600" algn="l" defTabSz="977900">
            <a:lnSpc>
              <a:spcPct val="90000"/>
            </a:lnSpc>
            <a:spcBef>
              <a:spcPct val="0"/>
            </a:spcBef>
            <a:spcAft>
              <a:spcPct val="20000"/>
            </a:spcAft>
            <a:buChar char="••"/>
          </a:pPr>
          <a:r>
            <a:rPr lang="en-US" sz="2200" kern="1200" dirty="0"/>
            <a:t>examples were manually selected by experienced lexicographers</a:t>
          </a:r>
          <a:endParaRPr lang="sr-Latn-RS" sz="2200" kern="1200" dirty="0"/>
        </a:p>
        <a:p>
          <a:pPr marL="228600" lvl="1" indent="-228600" algn="l" defTabSz="977900">
            <a:lnSpc>
              <a:spcPct val="90000"/>
            </a:lnSpc>
            <a:spcBef>
              <a:spcPct val="0"/>
            </a:spcBef>
            <a:spcAft>
              <a:spcPct val="20000"/>
            </a:spcAft>
            <a:buChar char="••"/>
          </a:pPr>
          <a:r>
            <a:rPr lang="en-US" sz="2200" kern="1200" dirty="0"/>
            <a:t>multiple check-ups (through several phases)</a:t>
          </a:r>
          <a:endParaRPr lang="sr-Latn-RS" sz="2200" kern="1200" dirty="0"/>
        </a:p>
      </dsp:txBody>
      <dsp:txXfrm>
        <a:off x="0" y="2875599"/>
        <a:ext cx="7886700" cy="1449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84F4-D106-4A17-BC4C-AC0EF44AFA6E}" type="datetimeFigureOut">
              <a:rPr lang="en-US" smtClean="0"/>
              <a:t>10/8/2019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94535-540F-4C33-B0B2-1B58A287CB71}" type="slidenum">
              <a:rPr lang="en-US" smtClean="0"/>
              <a:t>‹#›</a:t>
            </a:fld>
            <a:endParaRPr lang="en-US"/>
          </a:p>
        </p:txBody>
      </p:sp>
    </p:spTree>
    <p:extLst>
      <p:ext uri="{BB962C8B-B14F-4D97-AF65-F5344CB8AC3E}">
        <p14:creationId xmlns:p14="http://schemas.microsoft.com/office/powerpoint/2010/main" val="68274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comparison by volumes didn’t show any significant deviation</a:t>
            </a:r>
            <a:endParaRPr lang="sr-Latn-R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volume D18 the number of verbs (blue) is greater than in the other volumes, which can be explained by numerous verbs in this volume beginning with </a:t>
            </a:r>
            <a:r>
              <a:rPr lang="en-US" sz="1200" i="1"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 derived by productive prefixes </a:t>
            </a:r>
            <a:r>
              <a:rPr lang="en-US" sz="1200" i="1" kern="1200" dirty="0">
                <a:solidFill>
                  <a:schemeClr val="tx1"/>
                </a:solidFill>
                <a:effectLst/>
                <a:latin typeface="+mn-lt"/>
                <a:ea typeface="+mn-ea"/>
                <a:cs typeface="+mn-cs"/>
              </a:rPr>
              <a:t>od-</a:t>
            </a:r>
            <a:r>
              <a:rPr lang="en-US" sz="1200" kern="1200" dirty="0">
                <a:solidFill>
                  <a:schemeClr val="tx1"/>
                </a:solidFill>
                <a:effectLst/>
                <a:latin typeface="+mn-lt"/>
                <a:ea typeface="+mn-ea"/>
                <a:cs typeface="+mn-cs"/>
              </a:rPr>
              <a:t> (allomorph </a:t>
            </a:r>
            <a:r>
              <a:rPr lang="en-US" sz="1200" i="1" kern="1200" dirty="0">
                <a:solidFill>
                  <a:schemeClr val="tx1"/>
                </a:solidFill>
                <a:effectLst/>
                <a:latin typeface="+mn-lt"/>
                <a:ea typeface="+mn-ea"/>
                <a:cs typeface="+mn-cs"/>
              </a:rPr>
              <a:t>ot-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B594535-540F-4C33-B0B2-1B58A287CB71}" type="slidenum">
              <a:rPr lang="en-US" smtClean="0"/>
              <a:t>14</a:t>
            </a:fld>
            <a:endParaRPr lang="en-US"/>
          </a:p>
        </p:txBody>
      </p:sp>
    </p:spTree>
    <p:extLst>
      <p:ext uri="{BB962C8B-B14F-4D97-AF65-F5344CB8AC3E}">
        <p14:creationId xmlns:p14="http://schemas.microsoft.com/office/powerpoint/2010/main" val="408550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comparison by volumes didn’t show any significant deviation</a:t>
            </a:r>
            <a:endParaRPr lang="sr-Latn-R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volume D18 the number of verbs (blue) is greater than in the other volumes, which can be explained by numerous verbs in this volume beginning with </a:t>
            </a:r>
            <a:r>
              <a:rPr lang="en-US" sz="1200" i="1"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 derived by productive prefixes </a:t>
            </a:r>
            <a:r>
              <a:rPr lang="en-US" sz="1200" i="1" kern="1200" dirty="0">
                <a:solidFill>
                  <a:schemeClr val="tx1"/>
                </a:solidFill>
                <a:effectLst/>
                <a:latin typeface="+mn-lt"/>
                <a:ea typeface="+mn-ea"/>
                <a:cs typeface="+mn-cs"/>
              </a:rPr>
              <a:t>od-</a:t>
            </a:r>
            <a:r>
              <a:rPr lang="en-US" sz="1200" kern="1200" dirty="0">
                <a:solidFill>
                  <a:schemeClr val="tx1"/>
                </a:solidFill>
                <a:effectLst/>
                <a:latin typeface="+mn-lt"/>
                <a:ea typeface="+mn-ea"/>
                <a:cs typeface="+mn-cs"/>
              </a:rPr>
              <a:t> (allomorph </a:t>
            </a:r>
            <a:r>
              <a:rPr lang="en-US" sz="1200" i="1" kern="1200" dirty="0">
                <a:solidFill>
                  <a:schemeClr val="tx1"/>
                </a:solidFill>
                <a:effectLst/>
                <a:latin typeface="+mn-lt"/>
                <a:ea typeface="+mn-ea"/>
                <a:cs typeface="+mn-cs"/>
              </a:rPr>
              <a:t>ot-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B594535-540F-4C33-B0B2-1B58A287CB71}" type="slidenum">
              <a:rPr lang="en-US" smtClean="0"/>
              <a:t>15</a:t>
            </a:fld>
            <a:endParaRPr lang="en-US"/>
          </a:p>
        </p:txBody>
      </p:sp>
    </p:spTree>
    <p:extLst>
      <p:ext uri="{BB962C8B-B14F-4D97-AF65-F5344CB8AC3E}">
        <p14:creationId xmlns:p14="http://schemas.microsoft.com/office/powerpoint/2010/main" val="271725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3 presents a boxplot diagram of sentence length statistical values per each partition (volume and text collection). It can be observed that the sentences in the control dataset partitions are longer than in any volume of the Dictionary, that the dispersion for contemporary novels (CN) is the highest, that the average length of sentences in journals and daily papers is similar, and that old novels (ON) have shorter sentences than the contemporary ones (CN).</a:t>
            </a:r>
          </a:p>
          <a:p>
            <a:endParaRPr lang="en-US" dirty="0"/>
          </a:p>
        </p:txBody>
      </p:sp>
      <p:sp>
        <p:nvSpPr>
          <p:cNvPr id="4" name="Slide Number Placeholder 3"/>
          <p:cNvSpPr>
            <a:spLocks noGrp="1"/>
          </p:cNvSpPr>
          <p:nvPr>
            <p:ph type="sldNum" sz="quarter" idx="5"/>
          </p:nvPr>
        </p:nvSpPr>
        <p:spPr/>
        <p:txBody>
          <a:bodyPr/>
          <a:lstStyle/>
          <a:p>
            <a:fld id="{DB594535-540F-4C33-B0B2-1B58A287CB71}" type="slidenum">
              <a:rPr lang="en-US" smtClean="0"/>
              <a:t>16</a:t>
            </a:fld>
            <a:endParaRPr lang="en-US"/>
          </a:p>
        </p:txBody>
      </p:sp>
    </p:spTree>
    <p:extLst>
      <p:ext uri="{BB962C8B-B14F-4D97-AF65-F5344CB8AC3E}">
        <p14:creationId xmlns:p14="http://schemas.microsoft.com/office/powerpoint/2010/main" val="12999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3 presents a boxplot diagram of sentence length statistical values per each partition (volume and text collection). It can be observed that the sentences in the control dataset partitions are longer than in any volume of the Dictionary, that the dispersion for contemporary novels (CN) is the highest, that the average length of sentences in journals and daily papers is similar, and that old novels (ON) have shorter sentences than the contemporary ones (CN).</a:t>
            </a:r>
          </a:p>
          <a:p>
            <a:endParaRPr lang="en-US" dirty="0"/>
          </a:p>
        </p:txBody>
      </p:sp>
      <p:sp>
        <p:nvSpPr>
          <p:cNvPr id="4" name="Slide Number Placeholder 3"/>
          <p:cNvSpPr>
            <a:spLocks noGrp="1"/>
          </p:cNvSpPr>
          <p:nvPr>
            <p:ph type="sldNum" sz="quarter" idx="5"/>
          </p:nvPr>
        </p:nvSpPr>
        <p:spPr/>
        <p:txBody>
          <a:bodyPr/>
          <a:lstStyle/>
          <a:p>
            <a:fld id="{DB594535-540F-4C33-B0B2-1B58A287CB71}" type="slidenum">
              <a:rPr lang="en-US" smtClean="0"/>
              <a:t>17</a:t>
            </a:fld>
            <a:endParaRPr lang="en-US"/>
          </a:p>
        </p:txBody>
      </p:sp>
    </p:spTree>
    <p:extLst>
      <p:ext uri="{BB962C8B-B14F-4D97-AF65-F5344CB8AC3E}">
        <p14:creationId xmlns:p14="http://schemas.microsoft.com/office/powerpoint/2010/main" val="390709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3 presents a boxplot diagram of sentence length statistical values per each partition (volume and text collection). It can be observed that the sentences in the control dataset partitions are longer than in any volume of the Dictionary, that the dispersion for contemporary novels (CN) is the highest, that the average length of sentences in journals and daily papers is similar, and that old novels (ON) have shorter sentences than the contemporary ones (CN).</a:t>
            </a:r>
          </a:p>
          <a:p>
            <a:endParaRPr lang="en-US" dirty="0"/>
          </a:p>
        </p:txBody>
      </p:sp>
      <p:sp>
        <p:nvSpPr>
          <p:cNvPr id="4" name="Slide Number Placeholder 3"/>
          <p:cNvSpPr>
            <a:spLocks noGrp="1"/>
          </p:cNvSpPr>
          <p:nvPr>
            <p:ph type="sldNum" sz="quarter" idx="5"/>
          </p:nvPr>
        </p:nvSpPr>
        <p:spPr/>
        <p:txBody>
          <a:bodyPr/>
          <a:lstStyle/>
          <a:p>
            <a:fld id="{DB594535-540F-4C33-B0B2-1B58A287CB71}" type="slidenum">
              <a:rPr lang="en-US" smtClean="0"/>
              <a:t>18</a:t>
            </a:fld>
            <a:endParaRPr lang="en-US"/>
          </a:p>
        </p:txBody>
      </p:sp>
    </p:spTree>
    <p:extLst>
      <p:ext uri="{BB962C8B-B14F-4D97-AF65-F5344CB8AC3E}">
        <p14:creationId xmlns:p14="http://schemas.microsoft.com/office/powerpoint/2010/main" val="177566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Figure 6 (left) shows that standard Serbian (DSS) and non-standard (DNS) in the dictionary have a similar distribution of the number of words in the examples, which means that there is no difference in this respect between good examples illustrating standard or non-standard lexis. On the other hand, the evaluated dataset has a wider range for inadequate examples (DNS (NO)), while similar distribution with those in the dictionary. Results for other features also show that there are no significant differences between examples in DSS and DNS.</a:t>
            </a:r>
          </a:p>
        </p:txBody>
      </p:sp>
      <p:sp>
        <p:nvSpPr>
          <p:cNvPr id="4" name="Slide Number Placeholder 3"/>
          <p:cNvSpPr>
            <a:spLocks noGrp="1"/>
          </p:cNvSpPr>
          <p:nvPr>
            <p:ph type="sldNum" sz="quarter" idx="5"/>
          </p:nvPr>
        </p:nvSpPr>
        <p:spPr/>
        <p:txBody>
          <a:bodyPr/>
          <a:lstStyle/>
          <a:p>
            <a:fld id="{DB594535-540F-4C33-B0B2-1B58A287CB71}" type="slidenum">
              <a:rPr lang="en-US" smtClean="0"/>
              <a:t>19</a:t>
            </a:fld>
            <a:endParaRPr lang="en-US"/>
          </a:p>
        </p:txBody>
      </p:sp>
    </p:spTree>
    <p:extLst>
      <p:ext uri="{BB962C8B-B14F-4D97-AF65-F5344CB8AC3E}">
        <p14:creationId xmlns:p14="http://schemas.microsoft.com/office/powerpoint/2010/main" val="231410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380B2D-1A81-4833-A73F-C5E69E74F63F}"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388872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380B2D-1A81-4833-A73F-C5E69E74F63F}"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185081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380B2D-1A81-4833-A73F-C5E69E74F63F}"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225467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380B2D-1A81-4833-A73F-C5E69E74F63F}"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1DA6C-1628-4E32-8CB0-F6E34CD6EC0E}" type="slidenum">
              <a:rPr lang="en-US" smtClean="0"/>
              <a:t>‹#›</a:t>
            </a:fld>
            <a:endParaRPr lang="en-US"/>
          </a:p>
        </p:txBody>
      </p:sp>
      <p:pic>
        <p:nvPicPr>
          <p:cNvPr id="8" name="Picture 7">
            <a:extLst>
              <a:ext uri="{FF2B5EF4-FFF2-40B4-BE49-F238E27FC236}">
                <a16:creationId xmlns:a16="http://schemas.microsoft.com/office/drawing/2014/main" xmlns="" id="{706F577C-3AB9-4155-A0B3-104BFAB321B4}"/>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8298462" y="842118"/>
            <a:ext cx="736681" cy="1025176"/>
          </a:xfrm>
          <a:prstGeom prst="rect">
            <a:avLst/>
          </a:prstGeom>
        </p:spPr>
      </p:pic>
      <p:pic>
        <p:nvPicPr>
          <p:cNvPr id="12" name="Picture 11">
            <a:extLst>
              <a:ext uri="{FF2B5EF4-FFF2-40B4-BE49-F238E27FC236}">
                <a16:creationId xmlns:a16="http://schemas.microsoft.com/office/drawing/2014/main" xmlns="" id="{C4E47412-8933-44EE-B923-76D5D57505CD}"/>
              </a:ext>
            </a:extLst>
          </p:cNvPr>
          <p:cNvPicPr>
            <a:picLocks noChangeAspect="1"/>
          </p:cNvPicPr>
          <p:nvPr userDrawn="1"/>
        </p:nvPicPr>
        <p:blipFill>
          <a:blip r:embed="rId3" cstate="print">
            <a:alphaModFix amt="30000"/>
            <a:extLst>
              <a:ext uri="{28A0092B-C50C-407E-A947-70E740481C1C}">
                <a14:useLocalDpi xmlns:a14="http://schemas.microsoft.com/office/drawing/2010/main" val="0"/>
              </a:ext>
            </a:extLst>
          </a:blip>
          <a:stretch>
            <a:fillRect/>
          </a:stretch>
        </p:blipFill>
        <p:spPr>
          <a:xfrm>
            <a:off x="108857" y="73892"/>
            <a:ext cx="654458" cy="607145"/>
          </a:xfrm>
          <a:prstGeom prst="rect">
            <a:avLst/>
          </a:prstGeom>
        </p:spPr>
      </p:pic>
      <p:pic>
        <p:nvPicPr>
          <p:cNvPr id="13" name="Picture 12">
            <a:extLst>
              <a:ext uri="{FF2B5EF4-FFF2-40B4-BE49-F238E27FC236}">
                <a16:creationId xmlns:a16="http://schemas.microsoft.com/office/drawing/2014/main" xmlns="" id="{B783EC4D-B2AF-40B8-BE42-80F9174D624C}"/>
              </a:ext>
            </a:extLst>
          </p:cNvPr>
          <p:cNvPicPr>
            <a:picLocks noChangeAspect="1"/>
          </p:cNvPicPr>
          <p:nvPr userDrawn="1"/>
        </p:nvPicPr>
        <p:blipFill>
          <a:blip r:embed="rId4">
            <a:alphaModFix amt="30000"/>
          </a:blip>
          <a:stretch>
            <a:fillRect/>
          </a:stretch>
        </p:blipFill>
        <p:spPr>
          <a:xfrm>
            <a:off x="7466120" y="14265"/>
            <a:ext cx="1569023" cy="798044"/>
          </a:xfrm>
          <a:prstGeom prst="rect">
            <a:avLst/>
          </a:prstGeom>
        </p:spPr>
      </p:pic>
    </p:spTree>
    <p:extLst>
      <p:ext uri="{BB962C8B-B14F-4D97-AF65-F5344CB8AC3E}">
        <p14:creationId xmlns:p14="http://schemas.microsoft.com/office/powerpoint/2010/main" val="159703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380B2D-1A81-4833-A73F-C5E69E74F63F}"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52724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380B2D-1A81-4833-A73F-C5E69E74F63F}"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332327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380B2D-1A81-4833-A73F-C5E69E74F63F}"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149982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380B2D-1A81-4833-A73F-C5E69E74F63F}"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191840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80B2D-1A81-4833-A73F-C5E69E74F63F}"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11388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80B2D-1A81-4833-A73F-C5E69E74F63F}"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226476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80B2D-1A81-4833-A73F-C5E69E74F63F}"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1DA6C-1628-4E32-8CB0-F6E34CD6EC0E}" type="slidenum">
              <a:rPr lang="en-US" smtClean="0"/>
              <a:t>‹#›</a:t>
            </a:fld>
            <a:endParaRPr lang="en-US"/>
          </a:p>
        </p:txBody>
      </p:sp>
    </p:spTree>
    <p:extLst>
      <p:ext uri="{BB962C8B-B14F-4D97-AF65-F5344CB8AC3E}">
        <p14:creationId xmlns:p14="http://schemas.microsoft.com/office/powerpoint/2010/main" val="411211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80B2D-1A81-4833-A73F-C5E69E74F63F}" type="datetimeFigureOut">
              <a:rPr lang="en-US" smtClean="0"/>
              <a:t>10/8/2019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1DA6C-1628-4E32-8CB0-F6E34CD6EC0E}" type="slidenum">
              <a:rPr lang="en-US" smtClean="0"/>
              <a:t>‹#›</a:t>
            </a:fld>
            <a:endParaRPr lang="en-US"/>
          </a:p>
        </p:txBody>
      </p:sp>
    </p:spTree>
    <p:extLst>
      <p:ext uri="{BB962C8B-B14F-4D97-AF65-F5344CB8AC3E}">
        <p14:creationId xmlns:p14="http://schemas.microsoft.com/office/powerpoint/2010/main" val="2002003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gdex.jerteh.r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D1AEFA-7F02-4F3A-8221-FF222CF42E22}"/>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trans="20000" detail="0"/>
                    </a14:imgEffect>
                  </a14:imgLayer>
                </a14:imgProps>
              </a:ext>
            </a:extLst>
          </a:blip>
          <a:stretch>
            <a:fillRect/>
          </a:stretch>
        </p:blipFill>
        <p:spPr>
          <a:xfrm>
            <a:off x="384116" y="1202677"/>
            <a:ext cx="8152397" cy="5579863"/>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xmlns="" id="{A20FAD35-118F-40A0-8B96-4F1B9DF349C3}"/>
              </a:ext>
            </a:extLst>
          </p:cNvPr>
          <p:cNvSpPr>
            <a:spLocks noGrp="1"/>
          </p:cNvSpPr>
          <p:nvPr>
            <p:ph type="ctrTitle"/>
          </p:nvPr>
        </p:nvSpPr>
        <p:spPr>
          <a:xfrm>
            <a:off x="1749116" y="185522"/>
            <a:ext cx="6475573" cy="896644"/>
          </a:xfrm>
        </p:spPr>
        <p:txBody>
          <a:bodyPr>
            <a:noAutofit/>
          </a:bodyPr>
          <a:lstStyle/>
          <a:p>
            <a:r>
              <a:rPr lang="en-US" sz="3000" b="1" dirty="0" err="1">
                <a:solidFill>
                  <a:schemeClr val="accent1">
                    <a:lumMod val="50000"/>
                  </a:schemeClr>
                </a:solidFill>
                <a:effectLst>
                  <a:outerShdw blurRad="38100" dist="38100" dir="2700000" algn="tl">
                    <a:srgbClr val="000000">
                      <a:alpha val="43137"/>
                    </a:srgbClr>
                  </a:outerShdw>
                </a:effectLst>
              </a:rPr>
              <a:t>SASA</a:t>
            </a:r>
            <a:r>
              <a:rPr lang="en-US" sz="3000" b="1" dirty="0">
                <a:solidFill>
                  <a:schemeClr val="accent1">
                    <a:lumMod val="50000"/>
                  </a:schemeClr>
                </a:solidFill>
                <a:effectLst>
                  <a:outerShdw blurRad="38100" dist="38100" dir="2700000" algn="tl">
                    <a:srgbClr val="000000">
                      <a:alpha val="43137"/>
                    </a:srgbClr>
                  </a:outerShdw>
                </a:effectLst>
              </a:rPr>
              <a:t> Dictionary as the Gold Standard for Good Dictionary Examples for Serbian</a:t>
            </a:r>
          </a:p>
        </p:txBody>
      </p:sp>
      <p:sp>
        <p:nvSpPr>
          <p:cNvPr id="3" name="Subtitle 2">
            <a:extLst>
              <a:ext uri="{FF2B5EF4-FFF2-40B4-BE49-F238E27FC236}">
                <a16:creationId xmlns:a16="http://schemas.microsoft.com/office/drawing/2014/main" xmlns="" id="{3FA72C9F-4DA4-4063-9757-E648007C4B9A}"/>
              </a:ext>
            </a:extLst>
          </p:cNvPr>
          <p:cNvSpPr>
            <a:spLocks noGrp="1"/>
          </p:cNvSpPr>
          <p:nvPr>
            <p:ph type="subTitle" idx="1"/>
          </p:nvPr>
        </p:nvSpPr>
        <p:spPr>
          <a:xfrm>
            <a:off x="2285999" y="1418977"/>
            <a:ext cx="6250514" cy="1165270"/>
          </a:xfrm>
        </p:spPr>
        <p:txBody>
          <a:bodyPr>
            <a:normAutofit fontScale="92500" lnSpcReduction="10000"/>
          </a:bodyPr>
          <a:lstStyle/>
          <a:p>
            <a:pPr algn="r"/>
            <a:r>
              <a:rPr lang="en-US" sz="2200" dirty="0" err="1">
                <a:solidFill>
                  <a:schemeClr val="accent1">
                    <a:lumMod val="50000"/>
                  </a:schemeClr>
                </a:solidFill>
              </a:rPr>
              <a:t>Ranka</a:t>
            </a:r>
            <a:r>
              <a:rPr lang="en-US" sz="2200" dirty="0">
                <a:solidFill>
                  <a:schemeClr val="accent1">
                    <a:lumMod val="50000"/>
                  </a:schemeClr>
                </a:solidFill>
              </a:rPr>
              <a:t> Stanković</a:t>
            </a:r>
            <a:r>
              <a:rPr lang="en-US" sz="2200" baseline="30000" dirty="0">
                <a:solidFill>
                  <a:schemeClr val="accent1">
                    <a:lumMod val="50000"/>
                  </a:schemeClr>
                </a:solidFill>
              </a:rPr>
              <a:t>1</a:t>
            </a:r>
            <a:r>
              <a:rPr lang="en-US" sz="2200" dirty="0">
                <a:solidFill>
                  <a:schemeClr val="accent1">
                    <a:lumMod val="50000"/>
                  </a:schemeClr>
                </a:solidFill>
              </a:rPr>
              <a:t>, </a:t>
            </a:r>
            <a:r>
              <a:rPr lang="en-US" sz="2200" dirty="0" err="1">
                <a:solidFill>
                  <a:schemeClr val="accent1">
                    <a:lumMod val="50000"/>
                  </a:schemeClr>
                </a:solidFill>
              </a:rPr>
              <a:t>Branislava</a:t>
            </a:r>
            <a:r>
              <a:rPr lang="en-US" sz="2200" dirty="0">
                <a:solidFill>
                  <a:schemeClr val="accent1">
                    <a:lumMod val="50000"/>
                  </a:schemeClr>
                </a:solidFill>
              </a:rPr>
              <a:t> Šandrih</a:t>
            </a:r>
            <a:r>
              <a:rPr lang="en-US" sz="2200" baseline="30000" dirty="0">
                <a:solidFill>
                  <a:schemeClr val="accent1">
                    <a:lumMod val="50000"/>
                  </a:schemeClr>
                </a:solidFill>
              </a:rPr>
              <a:t>1</a:t>
            </a:r>
            <a:r>
              <a:rPr lang="en-US" sz="2200" dirty="0">
                <a:solidFill>
                  <a:schemeClr val="accent1">
                    <a:lumMod val="50000"/>
                  </a:schemeClr>
                </a:solidFill>
              </a:rPr>
              <a:t>, Rada </a:t>
            </a:r>
            <a:r>
              <a:rPr lang="en-US" sz="2200" dirty="0" err="1">
                <a:solidFill>
                  <a:schemeClr val="accent1">
                    <a:lumMod val="50000"/>
                  </a:schemeClr>
                </a:solidFill>
              </a:rPr>
              <a:t>Stijović</a:t>
            </a:r>
            <a:r>
              <a:rPr lang="sr-Latn-RS" sz="2200" baseline="30000" dirty="0">
                <a:solidFill>
                  <a:schemeClr val="accent1">
                    <a:lumMod val="50000"/>
                  </a:schemeClr>
                </a:solidFill>
              </a:rPr>
              <a:t>2</a:t>
            </a:r>
            <a:r>
              <a:rPr lang="en-US" sz="2200" dirty="0">
                <a:solidFill>
                  <a:schemeClr val="accent1">
                    <a:lumMod val="50000"/>
                  </a:schemeClr>
                </a:solidFill>
              </a:rPr>
              <a:t>, </a:t>
            </a:r>
            <a:r>
              <a:rPr lang="sr-Latn-RS" sz="2200" dirty="0">
                <a:solidFill>
                  <a:schemeClr val="accent1">
                    <a:lumMod val="50000"/>
                  </a:schemeClr>
                </a:solidFill>
              </a:rPr>
              <a:t/>
            </a:r>
            <a:br>
              <a:rPr lang="sr-Latn-RS" sz="2200" dirty="0">
                <a:solidFill>
                  <a:schemeClr val="accent1">
                    <a:lumMod val="50000"/>
                  </a:schemeClr>
                </a:solidFill>
              </a:rPr>
            </a:br>
            <a:r>
              <a:rPr lang="en-US" sz="2200" dirty="0" err="1">
                <a:solidFill>
                  <a:schemeClr val="accent1">
                    <a:lumMod val="50000"/>
                  </a:schemeClr>
                </a:solidFill>
              </a:rPr>
              <a:t>Cvetana</a:t>
            </a:r>
            <a:r>
              <a:rPr lang="en-US" sz="2200" dirty="0">
                <a:solidFill>
                  <a:schemeClr val="accent1">
                    <a:lumMod val="50000"/>
                  </a:schemeClr>
                </a:solidFill>
              </a:rPr>
              <a:t> Krstev</a:t>
            </a:r>
            <a:r>
              <a:rPr lang="en-US" sz="2200" baseline="30000" dirty="0">
                <a:solidFill>
                  <a:schemeClr val="accent1">
                    <a:lumMod val="50000"/>
                  </a:schemeClr>
                </a:solidFill>
              </a:rPr>
              <a:t>1</a:t>
            </a:r>
            <a:r>
              <a:rPr lang="en-US" sz="2200" dirty="0">
                <a:solidFill>
                  <a:schemeClr val="accent1">
                    <a:lumMod val="50000"/>
                  </a:schemeClr>
                </a:solidFill>
              </a:rPr>
              <a:t>, </a:t>
            </a:r>
            <a:r>
              <a:rPr lang="en-US" sz="2200" dirty="0" err="1">
                <a:solidFill>
                  <a:schemeClr val="accent1">
                    <a:lumMod val="50000"/>
                  </a:schemeClr>
                </a:solidFill>
              </a:rPr>
              <a:t>Duško</a:t>
            </a:r>
            <a:r>
              <a:rPr lang="en-US" sz="2200" dirty="0">
                <a:solidFill>
                  <a:schemeClr val="accent1">
                    <a:lumMod val="50000"/>
                  </a:schemeClr>
                </a:solidFill>
              </a:rPr>
              <a:t> Vitas</a:t>
            </a:r>
            <a:r>
              <a:rPr lang="en-US" sz="2200" baseline="30000" dirty="0">
                <a:solidFill>
                  <a:schemeClr val="accent1">
                    <a:lumMod val="50000"/>
                  </a:schemeClr>
                </a:solidFill>
              </a:rPr>
              <a:t>1</a:t>
            </a:r>
            <a:r>
              <a:rPr lang="en-US" sz="2200" dirty="0">
                <a:solidFill>
                  <a:schemeClr val="accent1">
                    <a:lumMod val="50000"/>
                  </a:schemeClr>
                </a:solidFill>
              </a:rPr>
              <a:t>, Aleksandra </a:t>
            </a:r>
            <a:r>
              <a:rPr lang="en-US" sz="2200" dirty="0" err="1">
                <a:solidFill>
                  <a:schemeClr val="accent1">
                    <a:lumMod val="50000"/>
                  </a:schemeClr>
                </a:solidFill>
              </a:rPr>
              <a:t>Marković</a:t>
            </a:r>
            <a:r>
              <a:rPr lang="sr-Latn-RS" sz="2200" baseline="30000" dirty="0">
                <a:solidFill>
                  <a:schemeClr val="accent1">
                    <a:lumMod val="50000"/>
                  </a:schemeClr>
                </a:solidFill>
              </a:rPr>
              <a:t>2</a:t>
            </a:r>
            <a:endParaRPr lang="en-US" sz="2200" dirty="0">
              <a:solidFill>
                <a:schemeClr val="accent1">
                  <a:lumMod val="50000"/>
                </a:schemeClr>
              </a:solidFill>
            </a:endParaRPr>
          </a:p>
          <a:p>
            <a:pPr algn="r"/>
            <a:r>
              <a:rPr lang="en-US" sz="1900" baseline="30000" dirty="0">
                <a:solidFill>
                  <a:schemeClr val="accent1">
                    <a:lumMod val="50000"/>
                  </a:schemeClr>
                </a:solidFill>
              </a:rPr>
              <a:t>1</a:t>
            </a:r>
            <a:r>
              <a:rPr lang="en-US" sz="1900" dirty="0">
                <a:solidFill>
                  <a:schemeClr val="accent1">
                    <a:lumMod val="50000"/>
                  </a:schemeClr>
                </a:solidFill>
              </a:rPr>
              <a:t> University of Belgrade, </a:t>
            </a:r>
            <a:r>
              <a:rPr lang="sr-Latn-RS" sz="1900" dirty="0">
                <a:solidFill>
                  <a:schemeClr val="accent1">
                    <a:lumMod val="50000"/>
                  </a:schemeClr>
                </a:solidFill>
              </a:rPr>
              <a:t/>
            </a:r>
            <a:br>
              <a:rPr lang="sr-Latn-RS" sz="1900" dirty="0">
                <a:solidFill>
                  <a:schemeClr val="accent1">
                    <a:lumMod val="50000"/>
                  </a:schemeClr>
                </a:solidFill>
              </a:rPr>
            </a:br>
            <a:r>
              <a:rPr lang="sr-Latn-RS" sz="1900" baseline="30000" dirty="0">
                <a:solidFill>
                  <a:schemeClr val="accent1">
                    <a:lumMod val="50000"/>
                  </a:schemeClr>
                </a:solidFill>
              </a:rPr>
              <a:t>2</a:t>
            </a:r>
            <a:r>
              <a:rPr lang="en-US" sz="1900" dirty="0">
                <a:solidFill>
                  <a:schemeClr val="accent1">
                    <a:lumMod val="50000"/>
                  </a:schemeClr>
                </a:solidFill>
              </a:rPr>
              <a:t> Institute for Serbian Language SASA</a:t>
            </a:r>
          </a:p>
          <a:p>
            <a:pPr algn="r"/>
            <a:endParaRPr lang="en-US" dirty="0"/>
          </a:p>
        </p:txBody>
      </p:sp>
      <p:pic>
        <p:nvPicPr>
          <p:cNvPr id="7" name="Picture 6">
            <a:extLst>
              <a:ext uri="{FF2B5EF4-FFF2-40B4-BE49-F238E27FC236}">
                <a16:creationId xmlns:a16="http://schemas.microsoft.com/office/drawing/2014/main" xmlns="" id="{A56F33C1-8346-4920-A10F-29A3061AC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388" y="5500146"/>
            <a:ext cx="1023218" cy="910664"/>
          </a:xfrm>
          <a:prstGeom prst="rect">
            <a:avLst/>
          </a:prstGeom>
        </p:spPr>
      </p:pic>
      <p:sp>
        <p:nvSpPr>
          <p:cNvPr id="8" name="TextBox 7">
            <a:extLst>
              <a:ext uri="{FF2B5EF4-FFF2-40B4-BE49-F238E27FC236}">
                <a16:creationId xmlns:a16="http://schemas.microsoft.com/office/drawing/2014/main" xmlns="" id="{1D9F16A6-DC7A-4683-82E4-52246E06999F}"/>
              </a:ext>
            </a:extLst>
          </p:cNvPr>
          <p:cNvSpPr txBox="1"/>
          <p:nvPr/>
        </p:nvSpPr>
        <p:spPr>
          <a:xfrm flipH="1">
            <a:off x="2003606" y="5770812"/>
            <a:ext cx="6093886" cy="369332"/>
          </a:xfrm>
          <a:prstGeom prst="rect">
            <a:avLst/>
          </a:prstGeom>
          <a:noFill/>
        </p:spPr>
        <p:txBody>
          <a:bodyPr wrap="square" rtlCol="0">
            <a:spAutoFit/>
          </a:bodyPr>
          <a:lstStyle/>
          <a:p>
            <a:r>
              <a:rPr lang="sr-Latn-RS" b="1" dirty="0">
                <a:solidFill>
                  <a:srgbClr val="C00000"/>
                </a:solidFill>
              </a:rPr>
              <a:t>SMART LEXICOGRAPHY</a:t>
            </a:r>
            <a:r>
              <a:rPr lang="sr-Latn-RS" dirty="0">
                <a:solidFill>
                  <a:srgbClr val="C00000"/>
                </a:solidFill>
              </a:rPr>
              <a:t>, </a:t>
            </a:r>
            <a:r>
              <a:rPr lang="sr-Latn-RS" dirty="0" err="1">
                <a:solidFill>
                  <a:srgbClr val="C00000"/>
                </a:solidFill>
              </a:rPr>
              <a:t>Sintra</a:t>
            </a:r>
            <a:r>
              <a:rPr lang="sr-Latn-RS" dirty="0">
                <a:solidFill>
                  <a:srgbClr val="C00000"/>
                </a:solidFill>
              </a:rPr>
              <a:t>, Portugal, 1–3 </a:t>
            </a:r>
            <a:r>
              <a:rPr lang="sr-Latn-RS" dirty="0" err="1">
                <a:solidFill>
                  <a:srgbClr val="C00000"/>
                </a:solidFill>
              </a:rPr>
              <a:t>October</a:t>
            </a:r>
            <a:r>
              <a:rPr lang="sr-Latn-RS" dirty="0">
                <a:solidFill>
                  <a:srgbClr val="C00000"/>
                </a:solidFill>
              </a:rPr>
              <a:t> 2019.</a:t>
            </a:r>
            <a:endParaRPr lang="en-US" dirty="0">
              <a:solidFill>
                <a:srgbClr val="C00000"/>
              </a:solidFill>
            </a:endParaRPr>
          </a:p>
        </p:txBody>
      </p:sp>
      <p:pic>
        <p:nvPicPr>
          <p:cNvPr id="6" name="Picture 5">
            <a:extLst>
              <a:ext uri="{FF2B5EF4-FFF2-40B4-BE49-F238E27FC236}">
                <a16:creationId xmlns:a16="http://schemas.microsoft.com/office/drawing/2014/main" xmlns="" id="{881F1F25-8B99-4A5B-9441-1081C8F2A5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8639" y="155387"/>
            <a:ext cx="685953" cy="915782"/>
          </a:xfrm>
          <a:prstGeom prst="rect">
            <a:avLst/>
          </a:prstGeom>
        </p:spPr>
      </p:pic>
      <p:pic>
        <p:nvPicPr>
          <p:cNvPr id="9" name="Picture 8">
            <a:extLst>
              <a:ext uri="{FF2B5EF4-FFF2-40B4-BE49-F238E27FC236}">
                <a16:creationId xmlns:a16="http://schemas.microsoft.com/office/drawing/2014/main" xmlns="" id="{E0FD6E24-F170-4D09-9F12-D702DC401805}"/>
              </a:ext>
            </a:extLst>
          </p:cNvPr>
          <p:cNvPicPr>
            <a:picLocks noChangeAspect="1"/>
          </p:cNvPicPr>
          <p:nvPr/>
        </p:nvPicPr>
        <p:blipFill>
          <a:blip r:embed="rId6"/>
          <a:stretch>
            <a:fillRect/>
          </a:stretch>
        </p:blipFill>
        <p:spPr>
          <a:xfrm>
            <a:off x="51085" y="155387"/>
            <a:ext cx="1404853" cy="685500"/>
          </a:xfrm>
          <a:prstGeom prst="rect">
            <a:avLst/>
          </a:prstGeom>
        </p:spPr>
      </p:pic>
    </p:spTree>
    <p:extLst>
      <p:ext uri="{BB962C8B-B14F-4D97-AF65-F5344CB8AC3E}">
        <p14:creationId xmlns:p14="http://schemas.microsoft.com/office/powerpoint/2010/main" val="291584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65127"/>
            <a:ext cx="7886700" cy="913258"/>
          </a:xfrm>
        </p:spPr>
        <p:txBody>
          <a:bodyPr>
            <a:normAutofit/>
          </a:bodyPr>
          <a:lstStyle/>
          <a:p>
            <a:r>
              <a:rPr lang="en-US" sz="4000" dirty="0"/>
              <a:t>The Features of Dictionary Examples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628650" y="1420427"/>
            <a:ext cx="7886700" cy="4756536"/>
          </a:xfrm>
        </p:spPr>
        <p:txBody>
          <a:bodyPr>
            <a:normAutofit fontScale="92500" lnSpcReduction="20000"/>
          </a:bodyPr>
          <a:lstStyle/>
          <a:p>
            <a:pPr marL="0" indent="0">
              <a:buNone/>
            </a:pPr>
            <a:r>
              <a:rPr lang="en-US" dirty="0"/>
              <a:t>API for feature extraction</a:t>
            </a:r>
            <a:r>
              <a:rPr lang="sr-Latn-RS" dirty="0"/>
              <a:t> </a:t>
            </a:r>
            <a:r>
              <a:rPr lang="en-US" u="sng" dirty="0">
                <a:hlinkClick r:id="rId2"/>
              </a:rPr>
              <a:t>http://gdex.jerteh.rs/</a:t>
            </a:r>
            <a:endParaRPr lang="sr-Latn-RS" u="sng" dirty="0"/>
          </a:p>
          <a:p>
            <a:endParaRPr lang="sr-Latn-RS" u="sng" dirty="0"/>
          </a:p>
          <a:p>
            <a:endParaRPr lang="sr-Latn-RS" u="sng" dirty="0"/>
          </a:p>
          <a:p>
            <a:endParaRPr lang="sr-Latn-RS" u="sng" dirty="0"/>
          </a:p>
          <a:p>
            <a:pPr marL="0" indent="0">
              <a:buNone/>
            </a:pPr>
            <a:r>
              <a:rPr lang="en-US" dirty="0"/>
              <a:t>and the fields are:</a:t>
            </a:r>
          </a:p>
          <a:p>
            <a:pPr lvl="1"/>
            <a:r>
              <a:rPr lang="en-US" dirty="0"/>
              <a:t>data (string) – mandatory, contains text for which features are being extracted</a:t>
            </a:r>
          </a:p>
          <a:p>
            <a:pPr lvl="1"/>
            <a:r>
              <a:rPr lang="en-US" dirty="0" err="1"/>
              <a:t>lang</a:t>
            </a:r>
            <a:r>
              <a:rPr lang="en-US" dirty="0"/>
              <a:t> (string) – optional (the default value is “</a:t>
            </a:r>
            <a:r>
              <a:rPr lang="en-US" dirty="0" err="1"/>
              <a:t>sr</a:t>
            </a:r>
            <a:r>
              <a:rPr lang="en-US" dirty="0"/>
              <a:t>” for Serbian, but most of the features can be extracted for English, as well)</a:t>
            </a:r>
          </a:p>
          <a:p>
            <a:pPr lvl="1"/>
            <a:r>
              <a:rPr lang="en-US" dirty="0" err="1"/>
              <a:t>kwic</a:t>
            </a:r>
            <a:r>
              <a:rPr lang="en-US" dirty="0"/>
              <a:t> (string) – optional (only for headword-dependent features)</a:t>
            </a:r>
          </a:p>
          <a:p>
            <a:pPr lvl="1"/>
            <a:r>
              <a:rPr lang="en-US" dirty="0" err="1"/>
              <a:t>feature_names</a:t>
            </a:r>
            <a:r>
              <a:rPr lang="en-US" dirty="0"/>
              <a:t> (list of strings) – optional (if omitted, returns list of all feature values)</a:t>
            </a:r>
          </a:p>
          <a:p>
            <a:r>
              <a:rPr lang="en-US" dirty="0"/>
              <a:t>For the given example, the output would be:</a:t>
            </a:r>
            <a:r>
              <a:rPr lang="sr-Latn-RS" u="sng" dirty="0"/>
              <a:t> </a:t>
            </a:r>
          </a:p>
          <a:p>
            <a:endParaRPr lang="sr-Latn-RS" dirty="0"/>
          </a:p>
          <a:p>
            <a:endParaRPr lang="en-US" dirty="0"/>
          </a:p>
        </p:txBody>
      </p:sp>
      <p:pic>
        <p:nvPicPr>
          <p:cNvPr id="4" name="Picture 3">
            <a:extLst>
              <a:ext uri="{FF2B5EF4-FFF2-40B4-BE49-F238E27FC236}">
                <a16:creationId xmlns:a16="http://schemas.microsoft.com/office/drawing/2014/main" xmlns="" id="{A83A5049-C02A-49C4-85EC-8FA6B5C32476}"/>
              </a:ext>
            </a:extLst>
          </p:cNvPr>
          <p:cNvPicPr>
            <a:picLocks noChangeAspect="1"/>
          </p:cNvPicPr>
          <p:nvPr/>
        </p:nvPicPr>
        <p:blipFill>
          <a:blip r:embed="rId3"/>
          <a:stretch>
            <a:fillRect/>
          </a:stretch>
        </p:blipFill>
        <p:spPr>
          <a:xfrm>
            <a:off x="0" y="1892013"/>
            <a:ext cx="9144000" cy="1022084"/>
          </a:xfrm>
          <a:prstGeom prst="rect">
            <a:avLst/>
          </a:prstGeom>
        </p:spPr>
      </p:pic>
      <p:pic>
        <p:nvPicPr>
          <p:cNvPr id="5" name="Picture 4">
            <a:extLst>
              <a:ext uri="{FF2B5EF4-FFF2-40B4-BE49-F238E27FC236}">
                <a16:creationId xmlns:a16="http://schemas.microsoft.com/office/drawing/2014/main" xmlns="" id="{BD0B4020-47AF-42EB-A3C8-36EF333356BA}"/>
              </a:ext>
            </a:extLst>
          </p:cNvPr>
          <p:cNvPicPr>
            <a:picLocks noChangeAspect="1"/>
          </p:cNvPicPr>
          <p:nvPr/>
        </p:nvPicPr>
        <p:blipFill>
          <a:blip r:embed="rId4"/>
          <a:stretch>
            <a:fillRect/>
          </a:stretch>
        </p:blipFill>
        <p:spPr>
          <a:xfrm>
            <a:off x="0" y="6011888"/>
            <a:ext cx="9144000" cy="604713"/>
          </a:xfrm>
          <a:prstGeom prst="rect">
            <a:avLst/>
          </a:prstGeom>
        </p:spPr>
      </p:pic>
    </p:spTree>
    <p:extLst>
      <p:ext uri="{BB962C8B-B14F-4D97-AF65-F5344CB8AC3E}">
        <p14:creationId xmlns:p14="http://schemas.microsoft.com/office/powerpoint/2010/main" val="96132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65126"/>
            <a:ext cx="7886700" cy="939891"/>
          </a:xfrm>
        </p:spPr>
        <p:txBody>
          <a:bodyPr/>
          <a:lstStyle/>
          <a:p>
            <a:r>
              <a:rPr lang="en-US" dirty="0"/>
              <a:t>Feature analysis</a:t>
            </a:r>
            <a:r>
              <a:rPr lang="sr-Latn-RS" dirty="0"/>
              <a:t> – </a:t>
            </a:r>
            <a:r>
              <a:rPr lang="en-US" dirty="0"/>
              <a:t>Gold Dataset</a:t>
            </a:r>
          </a:p>
        </p:txBody>
      </p:sp>
      <p:graphicFrame>
        <p:nvGraphicFramePr>
          <p:cNvPr id="4" name="Content Placeholder 3">
            <a:extLst>
              <a:ext uri="{FF2B5EF4-FFF2-40B4-BE49-F238E27FC236}">
                <a16:creationId xmlns:a16="http://schemas.microsoft.com/office/drawing/2014/main" xmlns="" id="{561C2C97-EB26-41C3-8F0B-0A4184B37084}"/>
              </a:ext>
            </a:extLst>
          </p:cNvPr>
          <p:cNvGraphicFramePr>
            <a:graphicFrameLocks noGrp="1"/>
          </p:cNvGraphicFramePr>
          <p:nvPr>
            <p:ph idx="1"/>
            <p:extLst>
              <p:ext uri="{D42A27DB-BD31-4B8C-83A1-F6EECF244321}">
                <p14:modId xmlns:p14="http://schemas.microsoft.com/office/powerpoint/2010/main" val="3517404705"/>
              </p:ext>
            </p:extLst>
          </p:nvPr>
        </p:nvGraphicFramePr>
        <p:xfrm>
          <a:off x="628650" y="1690689"/>
          <a:ext cx="7886700"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45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p:txBody>
          <a:bodyPr/>
          <a:lstStyle/>
          <a:p>
            <a:r>
              <a:rPr lang="en-US" dirty="0"/>
              <a:t>Feature analysis</a:t>
            </a:r>
            <a:r>
              <a:rPr lang="sr-Latn-RS" dirty="0"/>
              <a:t> – </a:t>
            </a:r>
            <a:r>
              <a:rPr lang="en-US" dirty="0"/>
              <a:t>Control Dataset </a:t>
            </a:r>
          </a:p>
        </p:txBody>
      </p:sp>
      <p:graphicFrame>
        <p:nvGraphicFramePr>
          <p:cNvPr id="4" name="Content Placeholder 3">
            <a:extLst>
              <a:ext uri="{FF2B5EF4-FFF2-40B4-BE49-F238E27FC236}">
                <a16:creationId xmlns:a16="http://schemas.microsoft.com/office/drawing/2014/main" xmlns="" id="{09569258-334F-47F5-B3FC-785EC80EDB24}"/>
              </a:ext>
            </a:extLst>
          </p:cNvPr>
          <p:cNvGraphicFramePr>
            <a:graphicFrameLocks noGrp="1"/>
          </p:cNvGraphicFramePr>
          <p:nvPr>
            <p:ph idx="1"/>
            <p:extLst>
              <p:ext uri="{D42A27DB-BD31-4B8C-83A1-F6EECF244321}">
                <p14:modId xmlns:p14="http://schemas.microsoft.com/office/powerpoint/2010/main" val="28825768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5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82882"/>
            <a:ext cx="7886700" cy="1325563"/>
          </a:xfrm>
        </p:spPr>
        <p:txBody>
          <a:bodyPr/>
          <a:lstStyle/>
          <a:p>
            <a:r>
              <a:rPr lang="en-US" dirty="0"/>
              <a:t>Feature analysis</a:t>
            </a:r>
            <a:r>
              <a:rPr lang="sr-Latn-RS" dirty="0"/>
              <a:t> – </a:t>
            </a:r>
            <a:r>
              <a:rPr lang="en-US" dirty="0"/>
              <a:t>Control Dataset </a:t>
            </a:r>
          </a:p>
        </p:txBody>
      </p:sp>
      <p:graphicFrame>
        <p:nvGraphicFramePr>
          <p:cNvPr id="4" name="Content Placeholder 3">
            <a:extLst>
              <a:ext uri="{FF2B5EF4-FFF2-40B4-BE49-F238E27FC236}">
                <a16:creationId xmlns:a16="http://schemas.microsoft.com/office/drawing/2014/main" xmlns="" id="{C91F90D3-E759-4844-8A5D-DEA0FB17C307}"/>
              </a:ext>
            </a:extLst>
          </p:cNvPr>
          <p:cNvGraphicFramePr>
            <a:graphicFrameLocks noGrp="1"/>
          </p:cNvGraphicFramePr>
          <p:nvPr>
            <p:ph idx="1"/>
            <p:extLst>
              <p:ext uri="{D42A27DB-BD31-4B8C-83A1-F6EECF244321}">
                <p14:modId xmlns:p14="http://schemas.microsoft.com/office/powerpoint/2010/main" val="15884640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30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65126"/>
            <a:ext cx="7886700" cy="907493"/>
          </a:xfrm>
        </p:spPr>
        <p:txBody>
          <a:bodyPr/>
          <a:lstStyle/>
          <a:p>
            <a:r>
              <a:rPr lang="en-US" dirty="0"/>
              <a:t>Feature analysis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628650" y="1272619"/>
            <a:ext cx="7886700" cy="4593260"/>
          </a:xfrm>
        </p:spPr>
        <p:txBody>
          <a:bodyPr>
            <a:normAutofit/>
          </a:bodyPr>
          <a:lstStyle/>
          <a:p>
            <a:r>
              <a:rPr lang="en-US" dirty="0"/>
              <a:t>Feature distribution in the gold dataset of good examples</a:t>
            </a:r>
            <a:endParaRPr lang="sr-Latn-RS" dirty="0"/>
          </a:p>
          <a:p>
            <a:pPr lvl="1"/>
            <a:r>
              <a:rPr lang="en-GB" dirty="0"/>
              <a:t>Histogram of the number of words in examples</a:t>
            </a:r>
            <a:endParaRPr lang="en-US" dirty="0"/>
          </a:p>
          <a:p>
            <a:endParaRPr lang="sr-Latn-RS" dirty="0"/>
          </a:p>
          <a:p>
            <a:endParaRPr lang="en-US" dirty="0"/>
          </a:p>
        </p:txBody>
      </p:sp>
      <p:pic>
        <p:nvPicPr>
          <p:cNvPr id="4" name="image10.png">
            <a:extLst>
              <a:ext uri="{FF2B5EF4-FFF2-40B4-BE49-F238E27FC236}">
                <a16:creationId xmlns:a16="http://schemas.microsoft.com/office/drawing/2014/main" xmlns="" id="{7A56B7E7-07F4-4F92-8900-D7578C454883}"/>
              </a:ext>
            </a:extLst>
          </p:cNvPr>
          <p:cNvPicPr/>
          <p:nvPr/>
        </p:nvPicPr>
        <p:blipFill>
          <a:blip r:embed="rId3"/>
          <a:srcRect r="2743"/>
          <a:stretch>
            <a:fillRect/>
          </a:stretch>
        </p:blipFill>
        <p:spPr>
          <a:xfrm>
            <a:off x="490194" y="2686640"/>
            <a:ext cx="3921551" cy="4199640"/>
          </a:xfrm>
          <a:prstGeom prst="rect">
            <a:avLst/>
          </a:prstGeom>
          <a:ln/>
        </p:spPr>
      </p:pic>
      <p:pic>
        <p:nvPicPr>
          <p:cNvPr id="5" name="image9.png">
            <a:extLst>
              <a:ext uri="{FF2B5EF4-FFF2-40B4-BE49-F238E27FC236}">
                <a16:creationId xmlns:a16="http://schemas.microsoft.com/office/drawing/2014/main" xmlns="" id="{BCB07A25-BDF0-439E-AABC-C8491AB0D157}"/>
              </a:ext>
            </a:extLst>
          </p:cNvPr>
          <p:cNvPicPr/>
          <p:nvPr/>
        </p:nvPicPr>
        <p:blipFill>
          <a:blip r:embed="rId4"/>
          <a:srcRect r="13240"/>
          <a:stretch>
            <a:fillRect/>
          </a:stretch>
        </p:blipFill>
        <p:spPr>
          <a:xfrm>
            <a:off x="4732256" y="2686640"/>
            <a:ext cx="3450210" cy="4091231"/>
          </a:xfrm>
          <a:prstGeom prst="rect">
            <a:avLst/>
          </a:prstGeom>
          <a:ln/>
        </p:spPr>
      </p:pic>
    </p:spTree>
    <p:extLst>
      <p:ext uri="{BB962C8B-B14F-4D97-AF65-F5344CB8AC3E}">
        <p14:creationId xmlns:p14="http://schemas.microsoft.com/office/powerpoint/2010/main" val="413161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65126"/>
            <a:ext cx="7886700" cy="907493"/>
          </a:xfrm>
        </p:spPr>
        <p:txBody>
          <a:bodyPr/>
          <a:lstStyle/>
          <a:p>
            <a:r>
              <a:rPr lang="en-US" dirty="0"/>
              <a:t>Feature analysis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628650" y="1357459"/>
            <a:ext cx="7886700" cy="4593260"/>
          </a:xfrm>
        </p:spPr>
        <p:txBody>
          <a:bodyPr>
            <a:normAutofit/>
          </a:bodyPr>
          <a:lstStyle/>
          <a:p>
            <a:r>
              <a:rPr lang="en-US" dirty="0"/>
              <a:t>Feature distribution in the gold dataset of good examples</a:t>
            </a:r>
            <a:endParaRPr lang="sr-Latn-RS" dirty="0"/>
          </a:p>
          <a:p>
            <a:pPr lvl="1"/>
            <a:r>
              <a:rPr lang="en-US" dirty="0"/>
              <a:t>Boxplots showing sentence/token length per POS in SASA Dictionary</a:t>
            </a:r>
          </a:p>
          <a:p>
            <a:endParaRPr lang="sr-Latn-RS" dirty="0"/>
          </a:p>
          <a:p>
            <a:endParaRPr lang="en-US" dirty="0"/>
          </a:p>
        </p:txBody>
      </p:sp>
      <p:pic>
        <p:nvPicPr>
          <p:cNvPr id="6" name="image3.png">
            <a:extLst>
              <a:ext uri="{FF2B5EF4-FFF2-40B4-BE49-F238E27FC236}">
                <a16:creationId xmlns:a16="http://schemas.microsoft.com/office/drawing/2014/main" xmlns="" id="{B473D704-C616-4CDA-B1AF-AE129E83CBA1}"/>
              </a:ext>
            </a:extLst>
          </p:cNvPr>
          <p:cNvPicPr/>
          <p:nvPr/>
        </p:nvPicPr>
        <p:blipFill>
          <a:blip r:embed="rId3"/>
          <a:srcRect l="6317" t="30584"/>
          <a:stretch>
            <a:fillRect/>
          </a:stretch>
        </p:blipFill>
        <p:spPr>
          <a:xfrm>
            <a:off x="440296" y="3063711"/>
            <a:ext cx="3848899" cy="3714160"/>
          </a:xfrm>
          <a:prstGeom prst="rect">
            <a:avLst/>
          </a:prstGeom>
          <a:ln/>
        </p:spPr>
      </p:pic>
      <p:pic>
        <p:nvPicPr>
          <p:cNvPr id="7" name="image4.png">
            <a:extLst>
              <a:ext uri="{FF2B5EF4-FFF2-40B4-BE49-F238E27FC236}">
                <a16:creationId xmlns:a16="http://schemas.microsoft.com/office/drawing/2014/main" xmlns="" id="{3E334FF3-65A8-43AC-ADB4-4C43979675C4}"/>
              </a:ext>
            </a:extLst>
          </p:cNvPr>
          <p:cNvPicPr/>
          <p:nvPr/>
        </p:nvPicPr>
        <p:blipFill>
          <a:blip r:embed="rId4"/>
          <a:srcRect l="5871" t="28681"/>
          <a:stretch>
            <a:fillRect/>
          </a:stretch>
        </p:blipFill>
        <p:spPr>
          <a:xfrm>
            <a:off x="4477549" y="3063710"/>
            <a:ext cx="4138550" cy="3714160"/>
          </a:xfrm>
          <a:prstGeom prst="rect">
            <a:avLst/>
          </a:prstGeom>
          <a:ln/>
        </p:spPr>
      </p:pic>
    </p:spTree>
    <p:extLst>
      <p:ext uri="{BB962C8B-B14F-4D97-AF65-F5344CB8AC3E}">
        <p14:creationId xmlns:p14="http://schemas.microsoft.com/office/powerpoint/2010/main" val="184508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10146"/>
            <a:ext cx="7886700" cy="749047"/>
          </a:xfrm>
        </p:spPr>
        <p:txBody>
          <a:bodyPr/>
          <a:lstStyle/>
          <a:p>
            <a:r>
              <a:rPr lang="en-US" dirty="0"/>
              <a:t>Feature analysis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628650" y="1114173"/>
            <a:ext cx="7886700" cy="4629654"/>
          </a:xfrm>
        </p:spPr>
        <p:txBody>
          <a:bodyPr>
            <a:normAutofit/>
          </a:bodyPr>
          <a:lstStyle/>
          <a:p>
            <a:r>
              <a:rPr lang="en-US" dirty="0"/>
              <a:t>Feature distribution on both corpora</a:t>
            </a:r>
            <a:endParaRPr lang="sr-Latn-RS" dirty="0"/>
          </a:p>
          <a:p>
            <a:pPr lvl="1"/>
            <a:r>
              <a:rPr lang="en-US" dirty="0"/>
              <a:t>Boxplot of sentence (example) length (in number of characters) per partition</a:t>
            </a:r>
            <a:endParaRPr lang="sr-Latn-RS" dirty="0"/>
          </a:p>
          <a:p>
            <a:endParaRPr lang="en-US" dirty="0"/>
          </a:p>
        </p:txBody>
      </p:sp>
      <p:pic>
        <p:nvPicPr>
          <p:cNvPr id="4" name="image5.png">
            <a:extLst>
              <a:ext uri="{FF2B5EF4-FFF2-40B4-BE49-F238E27FC236}">
                <a16:creationId xmlns:a16="http://schemas.microsoft.com/office/drawing/2014/main" xmlns="" id="{B8062161-8978-4515-BC95-9B4983E95787}"/>
              </a:ext>
            </a:extLst>
          </p:cNvPr>
          <p:cNvPicPr/>
          <p:nvPr/>
        </p:nvPicPr>
        <p:blipFill rotWithShape="1">
          <a:blip r:embed="rId3"/>
          <a:srcRect l="3996" t="25077" b="5928"/>
          <a:stretch/>
        </p:blipFill>
        <p:spPr bwMode="auto">
          <a:xfrm>
            <a:off x="628650" y="2454442"/>
            <a:ext cx="7555486" cy="4239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165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10146"/>
            <a:ext cx="7886700" cy="749047"/>
          </a:xfrm>
        </p:spPr>
        <p:txBody>
          <a:bodyPr/>
          <a:lstStyle/>
          <a:p>
            <a:r>
              <a:rPr lang="en-US" dirty="0"/>
              <a:t>Feature analysis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628650" y="1114173"/>
            <a:ext cx="7886700" cy="4629654"/>
          </a:xfrm>
        </p:spPr>
        <p:txBody>
          <a:bodyPr>
            <a:normAutofit/>
          </a:bodyPr>
          <a:lstStyle/>
          <a:p>
            <a:r>
              <a:rPr lang="en-US" dirty="0"/>
              <a:t>Feature distribution on both corpora</a:t>
            </a:r>
            <a:endParaRPr lang="sr-Latn-RS" dirty="0"/>
          </a:p>
          <a:p>
            <a:pPr lvl="1"/>
            <a:r>
              <a:rPr lang="en-US" dirty="0"/>
              <a:t>Boxplots of the number of punctuation marks and average word length per partition</a:t>
            </a:r>
            <a:endParaRPr lang="sr-Latn-RS" dirty="0"/>
          </a:p>
          <a:p>
            <a:endParaRPr lang="en-US" dirty="0"/>
          </a:p>
        </p:txBody>
      </p:sp>
      <p:pic>
        <p:nvPicPr>
          <p:cNvPr id="5" name="image6.png">
            <a:extLst>
              <a:ext uri="{FF2B5EF4-FFF2-40B4-BE49-F238E27FC236}">
                <a16:creationId xmlns:a16="http://schemas.microsoft.com/office/drawing/2014/main" xmlns="" id="{5DFCFC2F-7AF2-48CF-BA05-7EBD832F49BD}"/>
              </a:ext>
            </a:extLst>
          </p:cNvPr>
          <p:cNvPicPr/>
          <p:nvPr/>
        </p:nvPicPr>
        <p:blipFill>
          <a:blip r:embed="rId3"/>
          <a:srcRect l="4901" t="54074"/>
          <a:stretch>
            <a:fillRect/>
          </a:stretch>
        </p:blipFill>
        <p:spPr>
          <a:xfrm>
            <a:off x="445169" y="2430378"/>
            <a:ext cx="3859129" cy="4331367"/>
          </a:xfrm>
          <a:prstGeom prst="rect">
            <a:avLst/>
          </a:prstGeom>
          <a:ln/>
        </p:spPr>
      </p:pic>
      <p:pic>
        <p:nvPicPr>
          <p:cNvPr id="6" name="image7.png">
            <a:extLst>
              <a:ext uri="{FF2B5EF4-FFF2-40B4-BE49-F238E27FC236}">
                <a16:creationId xmlns:a16="http://schemas.microsoft.com/office/drawing/2014/main" xmlns="" id="{D798981D-7EF8-45D6-A3BD-6022662EAE26}"/>
              </a:ext>
            </a:extLst>
          </p:cNvPr>
          <p:cNvPicPr/>
          <p:nvPr/>
        </p:nvPicPr>
        <p:blipFill>
          <a:blip r:embed="rId4"/>
          <a:srcRect l="4472" t="34480"/>
          <a:stretch>
            <a:fillRect/>
          </a:stretch>
        </p:blipFill>
        <p:spPr>
          <a:xfrm>
            <a:off x="4475746" y="2430378"/>
            <a:ext cx="4039603" cy="4247147"/>
          </a:xfrm>
          <a:prstGeom prst="rect">
            <a:avLst/>
          </a:prstGeom>
          <a:ln/>
        </p:spPr>
      </p:pic>
    </p:spTree>
    <p:extLst>
      <p:ext uri="{BB962C8B-B14F-4D97-AF65-F5344CB8AC3E}">
        <p14:creationId xmlns:p14="http://schemas.microsoft.com/office/powerpoint/2010/main" val="19964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10146"/>
            <a:ext cx="7886700" cy="749047"/>
          </a:xfrm>
        </p:spPr>
        <p:txBody>
          <a:bodyPr/>
          <a:lstStyle/>
          <a:p>
            <a:r>
              <a:rPr lang="en-US" dirty="0"/>
              <a:t>Feature analysis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628650" y="1114173"/>
            <a:ext cx="7886700" cy="4629654"/>
          </a:xfrm>
        </p:spPr>
        <p:txBody>
          <a:bodyPr>
            <a:normAutofit/>
          </a:bodyPr>
          <a:lstStyle/>
          <a:p>
            <a:r>
              <a:rPr lang="en-US" dirty="0"/>
              <a:t>Feature distribution on both corpora</a:t>
            </a:r>
            <a:endParaRPr lang="sr-Latn-RS" dirty="0"/>
          </a:p>
          <a:p>
            <a:pPr lvl="1"/>
            <a:r>
              <a:rPr lang="en-US" dirty="0"/>
              <a:t>Boxplot of</a:t>
            </a:r>
            <a:r>
              <a:rPr lang="sr-Latn-RS" dirty="0"/>
              <a:t> </a:t>
            </a:r>
            <a:r>
              <a:rPr lang="sr-Latn-RS" dirty="0" err="1"/>
              <a:t>the</a:t>
            </a:r>
            <a:r>
              <a:rPr lang="en-US" dirty="0"/>
              <a:t> number of pronouns and token frequency per partition</a:t>
            </a:r>
            <a:endParaRPr lang="sr-Latn-RS" dirty="0"/>
          </a:p>
          <a:p>
            <a:pPr lvl="1"/>
            <a:endParaRPr lang="sr-Latn-RS" dirty="0"/>
          </a:p>
          <a:p>
            <a:endParaRPr lang="en-US" dirty="0"/>
          </a:p>
        </p:txBody>
      </p:sp>
      <p:pic>
        <p:nvPicPr>
          <p:cNvPr id="7" name="image8.png">
            <a:extLst>
              <a:ext uri="{FF2B5EF4-FFF2-40B4-BE49-F238E27FC236}">
                <a16:creationId xmlns:a16="http://schemas.microsoft.com/office/drawing/2014/main" xmlns="" id="{7BB3C611-5285-488D-82CF-67D7738FE1A9}"/>
              </a:ext>
            </a:extLst>
          </p:cNvPr>
          <p:cNvPicPr/>
          <p:nvPr/>
        </p:nvPicPr>
        <p:blipFill>
          <a:blip r:embed="rId3"/>
          <a:srcRect t="43772"/>
          <a:stretch>
            <a:fillRect/>
          </a:stretch>
        </p:blipFill>
        <p:spPr>
          <a:xfrm>
            <a:off x="528136" y="2653282"/>
            <a:ext cx="3694948" cy="3894572"/>
          </a:xfrm>
          <a:prstGeom prst="rect">
            <a:avLst/>
          </a:prstGeom>
          <a:ln/>
        </p:spPr>
      </p:pic>
      <p:pic>
        <p:nvPicPr>
          <p:cNvPr id="8" name="image12.png">
            <a:extLst>
              <a:ext uri="{FF2B5EF4-FFF2-40B4-BE49-F238E27FC236}">
                <a16:creationId xmlns:a16="http://schemas.microsoft.com/office/drawing/2014/main" xmlns="" id="{F2CEF627-695A-4278-B2E8-9DA7E57D9351}"/>
              </a:ext>
            </a:extLst>
          </p:cNvPr>
          <p:cNvPicPr/>
          <p:nvPr/>
        </p:nvPicPr>
        <p:blipFill>
          <a:blip r:embed="rId4"/>
          <a:srcRect t="32267"/>
          <a:stretch>
            <a:fillRect/>
          </a:stretch>
        </p:blipFill>
        <p:spPr>
          <a:xfrm>
            <a:off x="4572000" y="2653282"/>
            <a:ext cx="3477126" cy="3894572"/>
          </a:xfrm>
          <a:prstGeom prst="rect">
            <a:avLst/>
          </a:prstGeom>
          <a:ln/>
        </p:spPr>
      </p:pic>
    </p:spTree>
    <p:extLst>
      <p:ext uri="{BB962C8B-B14F-4D97-AF65-F5344CB8AC3E}">
        <p14:creationId xmlns:p14="http://schemas.microsoft.com/office/powerpoint/2010/main" val="1045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628650" y="365126"/>
            <a:ext cx="7886700" cy="749047"/>
          </a:xfrm>
        </p:spPr>
        <p:txBody>
          <a:bodyPr/>
          <a:lstStyle/>
          <a:p>
            <a:r>
              <a:rPr lang="en-US" dirty="0"/>
              <a:t>Feature analysis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628650" y="1114173"/>
            <a:ext cx="7886700" cy="4351338"/>
          </a:xfrm>
        </p:spPr>
        <p:txBody>
          <a:bodyPr>
            <a:normAutofit/>
          </a:bodyPr>
          <a:lstStyle/>
          <a:p>
            <a:r>
              <a:rPr lang="en-US" dirty="0"/>
              <a:t>Feature distribution on both corpora</a:t>
            </a:r>
            <a:endParaRPr lang="sr-Latn-RS" dirty="0"/>
          </a:p>
          <a:p>
            <a:endParaRPr lang="en-US" dirty="0"/>
          </a:p>
        </p:txBody>
      </p:sp>
      <p:sp>
        <p:nvSpPr>
          <p:cNvPr id="5" name="Rectangle 4">
            <a:extLst>
              <a:ext uri="{FF2B5EF4-FFF2-40B4-BE49-F238E27FC236}">
                <a16:creationId xmlns:a16="http://schemas.microsoft.com/office/drawing/2014/main" xmlns="" id="{1829F154-CCFD-4F15-8BCB-DF59B5039DB5}"/>
              </a:ext>
            </a:extLst>
          </p:cNvPr>
          <p:cNvSpPr/>
          <p:nvPr/>
        </p:nvSpPr>
        <p:spPr>
          <a:xfrm>
            <a:off x="1191125" y="1651944"/>
            <a:ext cx="6771775" cy="246221"/>
          </a:xfrm>
          <a:prstGeom prst="rect">
            <a:avLst/>
          </a:prstGeom>
        </p:spPr>
        <p:txBody>
          <a:bodyPr wrap="square">
            <a:spAutoFit/>
          </a:bodyPr>
          <a:lstStyle/>
          <a:p>
            <a:pPr algn="ctr">
              <a:lnSpc>
                <a:spcPts val="1200"/>
              </a:lnSpc>
              <a:spcBef>
                <a:spcPts val="600"/>
              </a:spcBef>
              <a:spcAft>
                <a:spcPts val="600"/>
              </a:spcAft>
            </a:pPr>
            <a:r>
              <a:rPr lang="en-GB" kern="100" dirty="0">
                <a:latin typeface="LM Roman 10"/>
                <a:ea typeface="SimSun" panose="02010600030101010101" pitchFamily="2" charset="-122"/>
                <a:cs typeface="Times New Roman" panose="02020603050405020304" pitchFamily="18" charset="0"/>
              </a:rPr>
              <a:t>Boxplot of </a:t>
            </a:r>
            <a:r>
              <a:rPr lang="sr-Latn-RS" kern="100" dirty="0" err="1">
                <a:latin typeface="LM Roman 10"/>
                <a:ea typeface="SimSun" panose="02010600030101010101" pitchFamily="2" charset="-122"/>
                <a:cs typeface="Times New Roman" panose="02020603050405020304" pitchFamily="18" charset="0"/>
              </a:rPr>
              <a:t>the</a:t>
            </a:r>
            <a:r>
              <a:rPr lang="sr-Latn-RS" kern="100" dirty="0">
                <a:latin typeface="LM Roman 10"/>
                <a:ea typeface="SimSun" panose="02010600030101010101" pitchFamily="2" charset="-122"/>
                <a:cs typeface="Times New Roman" panose="02020603050405020304" pitchFamily="18" charset="0"/>
              </a:rPr>
              <a:t> </a:t>
            </a:r>
            <a:r>
              <a:rPr lang="en-GB" kern="100" dirty="0">
                <a:latin typeface="LM Roman 10"/>
                <a:ea typeface="SimSun" panose="02010600030101010101" pitchFamily="2" charset="-122"/>
                <a:cs typeface="Times New Roman" panose="02020603050405020304" pitchFamily="18" charset="0"/>
              </a:rPr>
              <a:t>number of words per language type partitions </a:t>
            </a:r>
            <a:endParaRPr lang="en-US" kern="100" dirty="0">
              <a:latin typeface="LM Roman 10"/>
              <a:ea typeface="SimSun" panose="02010600030101010101" pitchFamily="2" charset="-122"/>
              <a:cs typeface="Times New Roman" panose="02020603050405020304" pitchFamily="18" charset="0"/>
            </a:endParaRPr>
          </a:p>
        </p:txBody>
      </p:sp>
      <p:pic>
        <p:nvPicPr>
          <p:cNvPr id="6" name="image1.png">
            <a:extLst>
              <a:ext uri="{FF2B5EF4-FFF2-40B4-BE49-F238E27FC236}">
                <a16:creationId xmlns:a16="http://schemas.microsoft.com/office/drawing/2014/main" xmlns="" id="{9625BDC2-18BD-421F-ADD5-F582DC471202}"/>
              </a:ext>
            </a:extLst>
          </p:cNvPr>
          <p:cNvPicPr/>
          <p:nvPr/>
        </p:nvPicPr>
        <p:blipFill>
          <a:blip r:embed="rId3"/>
          <a:srcRect b="1661"/>
          <a:stretch>
            <a:fillRect/>
          </a:stretch>
        </p:blipFill>
        <p:spPr>
          <a:xfrm>
            <a:off x="628650" y="2815389"/>
            <a:ext cx="3233487" cy="3658643"/>
          </a:xfrm>
          <a:prstGeom prst="rect">
            <a:avLst/>
          </a:prstGeom>
          <a:ln/>
        </p:spPr>
      </p:pic>
      <p:pic>
        <p:nvPicPr>
          <p:cNvPr id="7" name="image11.png">
            <a:extLst>
              <a:ext uri="{FF2B5EF4-FFF2-40B4-BE49-F238E27FC236}">
                <a16:creationId xmlns:a16="http://schemas.microsoft.com/office/drawing/2014/main" xmlns="" id="{39660764-4657-4F52-84D3-7686C103840D}"/>
              </a:ext>
            </a:extLst>
          </p:cNvPr>
          <p:cNvPicPr/>
          <p:nvPr/>
        </p:nvPicPr>
        <p:blipFill>
          <a:blip r:embed="rId4"/>
          <a:srcRect t="30287"/>
          <a:stretch>
            <a:fillRect/>
          </a:stretch>
        </p:blipFill>
        <p:spPr>
          <a:xfrm>
            <a:off x="4704348" y="2815389"/>
            <a:ext cx="3554296" cy="3658643"/>
          </a:xfrm>
          <a:prstGeom prst="rect">
            <a:avLst/>
          </a:prstGeom>
          <a:ln/>
        </p:spPr>
      </p:pic>
      <p:sp>
        <p:nvSpPr>
          <p:cNvPr id="8" name="Rectangle 7">
            <a:extLst>
              <a:ext uri="{FF2B5EF4-FFF2-40B4-BE49-F238E27FC236}">
                <a16:creationId xmlns:a16="http://schemas.microsoft.com/office/drawing/2014/main" xmlns="" id="{D8AB356C-C236-459B-B513-DD2EB1ED8FE4}"/>
              </a:ext>
            </a:extLst>
          </p:cNvPr>
          <p:cNvSpPr/>
          <p:nvPr/>
        </p:nvSpPr>
        <p:spPr>
          <a:xfrm>
            <a:off x="1696453" y="1924180"/>
            <a:ext cx="5474368" cy="369332"/>
          </a:xfrm>
          <a:prstGeom prst="rect">
            <a:avLst/>
          </a:prstGeom>
        </p:spPr>
        <p:txBody>
          <a:bodyPr wrap="square">
            <a:spAutoFit/>
          </a:bodyPr>
          <a:lstStyle/>
          <a:p>
            <a:r>
              <a:rPr lang="en-US" dirty="0"/>
              <a:t>standard Serbian (DSS) and non-standard (DNS)</a:t>
            </a:r>
          </a:p>
        </p:txBody>
      </p:sp>
    </p:spTree>
    <p:extLst>
      <p:ext uri="{BB962C8B-B14F-4D97-AF65-F5344CB8AC3E}">
        <p14:creationId xmlns:p14="http://schemas.microsoft.com/office/powerpoint/2010/main" val="128763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27EDE-0DF8-4204-8D5F-FB05B84E7144}"/>
              </a:ext>
            </a:extLst>
          </p:cNvPr>
          <p:cNvSpPr>
            <a:spLocks noGrp="1"/>
          </p:cNvSpPr>
          <p:nvPr>
            <p:ph type="title"/>
          </p:nvPr>
        </p:nvSpPr>
        <p:spPr/>
        <p:txBody>
          <a:bodyPr/>
          <a:lstStyle/>
          <a:p>
            <a:r>
              <a:rPr lang="en-GB" dirty="0"/>
              <a:t>Overview</a:t>
            </a:r>
          </a:p>
        </p:txBody>
      </p:sp>
      <p:graphicFrame>
        <p:nvGraphicFramePr>
          <p:cNvPr id="4" name="Content Placeholder 3">
            <a:extLst>
              <a:ext uri="{FF2B5EF4-FFF2-40B4-BE49-F238E27FC236}">
                <a16:creationId xmlns:a16="http://schemas.microsoft.com/office/drawing/2014/main" xmlns="" id="{B4F1B880-FDFA-431E-8B28-026D45927041}"/>
              </a:ext>
            </a:extLst>
          </p:cNvPr>
          <p:cNvGraphicFramePr>
            <a:graphicFrameLocks noGrp="1"/>
          </p:cNvGraphicFramePr>
          <p:nvPr>
            <p:ph idx="1"/>
            <p:extLst>
              <p:ext uri="{D42A27DB-BD31-4B8C-83A1-F6EECF244321}">
                <p14:modId xmlns:p14="http://schemas.microsoft.com/office/powerpoint/2010/main" val="12699549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05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p:txBody>
          <a:bodyPr/>
          <a:lstStyle/>
          <a:p>
            <a:r>
              <a:rPr lang="en-US" dirty="0"/>
              <a:t>Feature analysis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628650" y="1825624"/>
            <a:ext cx="7886700" cy="4667249"/>
          </a:xfrm>
        </p:spPr>
        <p:txBody>
          <a:bodyPr>
            <a:normAutofit fontScale="85000" lnSpcReduction="20000"/>
          </a:bodyPr>
          <a:lstStyle/>
          <a:p>
            <a:r>
              <a:rPr lang="en-US" dirty="0"/>
              <a:t>Data summary from </a:t>
            </a:r>
            <a:r>
              <a:rPr lang="sr-Latn-RS" dirty="0" err="1"/>
              <a:t>the</a:t>
            </a:r>
            <a:r>
              <a:rPr lang="sr-Latn-RS" dirty="0"/>
              <a:t> </a:t>
            </a:r>
            <a:r>
              <a:rPr lang="en-US" dirty="0" err="1"/>
              <a:t>SASA</a:t>
            </a:r>
            <a:r>
              <a:rPr lang="en-US" dirty="0"/>
              <a:t> dictionary</a:t>
            </a:r>
            <a:endParaRPr lang="sr-Latn-RS" dirty="0"/>
          </a:p>
          <a:p>
            <a:pPr lvl="1"/>
            <a:r>
              <a:rPr lang="sr-Latn-RS" dirty="0" err="1"/>
              <a:t>Percentiles</a:t>
            </a:r>
            <a:r>
              <a:rPr lang="sr-Latn-RS" dirty="0"/>
              <a:t> </a:t>
            </a:r>
            <a:r>
              <a:rPr lang="sr-Latn-RS" dirty="0" err="1"/>
              <a:t>used</a:t>
            </a:r>
            <a:r>
              <a:rPr lang="sr-Latn-RS" dirty="0"/>
              <a:t> </a:t>
            </a:r>
            <a:r>
              <a:rPr lang="sr-Latn-RS" dirty="0" err="1"/>
              <a:t>for</a:t>
            </a:r>
            <a:r>
              <a:rPr lang="sr-Latn-RS" dirty="0"/>
              <a:t> </a:t>
            </a:r>
            <a:r>
              <a:rPr lang="en-US" dirty="0"/>
              <a:t>the </a:t>
            </a:r>
            <a:r>
              <a:rPr lang="sr-Latn-RS" dirty="0" err="1"/>
              <a:t>ranking</a:t>
            </a:r>
            <a:r>
              <a:rPr lang="sr-Latn-RS" dirty="0"/>
              <a:t> </a:t>
            </a:r>
            <a:r>
              <a:rPr lang="sr-Latn-RS" dirty="0" err="1"/>
              <a:t>function</a:t>
            </a:r>
            <a:endParaRPr lang="sr-Latn-RS" dirty="0"/>
          </a:p>
          <a:p>
            <a:pPr lvl="1"/>
            <a:endParaRPr lang="sr-Latn-RS" dirty="0"/>
          </a:p>
          <a:p>
            <a:pPr lvl="1"/>
            <a:endParaRPr lang="sr-Latn-RS" dirty="0"/>
          </a:p>
          <a:p>
            <a:pPr lvl="1"/>
            <a:endParaRPr lang="sr-Latn-RS" dirty="0"/>
          </a:p>
          <a:p>
            <a:pPr lvl="1"/>
            <a:endParaRPr lang="sr-Latn-RS" dirty="0"/>
          </a:p>
          <a:p>
            <a:pPr lvl="1"/>
            <a:endParaRPr lang="sr-Latn-RS" dirty="0"/>
          </a:p>
          <a:p>
            <a:pPr lvl="1"/>
            <a:endParaRPr lang="sr-Latn-RS" dirty="0"/>
          </a:p>
          <a:p>
            <a:pPr lvl="1"/>
            <a:endParaRPr lang="sr-Latn-RS" dirty="0"/>
          </a:p>
          <a:p>
            <a:pPr lvl="1"/>
            <a:endParaRPr lang="sr-Latn-RS" dirty="0"/>
          </a:p>
          <a:p>
            <a:pPr lvl="1"/>
            <a:endParaRPr lang="sr-Latn-RS" dirty="0"/>
          </a:p>
          <a:p>
            <a:pPr lvl="1"/>
            <a:endParaRPr lang="sr-Latn-RS" dirty="0"/>
          </a:p>
          <a:p>
            <a:pPr lvl="1"/>
            <a:endParaRPr lang="sr-Latn-RS" dirty="0"/>
          </a:p>
          <a:p>
            <a:pPr marL="457200" lvl="1" indent="0">
              <a:buNone/>
            </a:pPr>
            <a:r>
              <a:rPr lang="en-US" dirty="0"/>
              <a:t>The system for semi-automatic identification of </a:t>
            </a:r>
            <a:r>
              <a:rPr lang="sr-Latn-RS" dirty="0"/>
              <a:t>GDEX</a:t>
            </a:r>
            <a:r>
              <a:rPr lang="en-US" dirty="0"/>
              <a:t> relies </a:t>
            </a:r>
            <a:r>
              <a:rPr lang="sr-Latn-RS" dirty="0"/>
              <a:t>on </a:t>
            </a:r>
            <a:r>
              <a:rPr lang="sr-Latn-RS" dirty="0" err="1"/>
              <a:t>feature</a:t>
            </a:r>
            <a:r>
              <a:rPr lang="sr-Latn-RS" dirty="0"/>
              <a:t> </a:t>
            </a:r>
            <a:r>
              <a:rPr lang="sr-Latn-RS" dirty="0" err="1"/>
              <a:t>statistics</a:t>
            </a:r>
            <a:r>
              <a:rPr lang="en-US" dirty="0"/>
              <a:t> </a:t>
            </a:r>
            <a:r>
              <a:rPr lang="en-US" dirty="0" err="1"/>
              <a:t>includ</a:t>
            </a:r>
            <a:r>
              <a:rPr lang="sr-Latn-RS" dirty="0" err="1"/>
              <a:t>ing</a:t>
            </a:r>
            <a:r>
              <a:rPr lang="en-US" dirty="0"/>
              <a:t> </a:t>
            </a:r>
            <a:r>
              <a:rPr lang="sr-Latn-RS" dirty="0" err="1"/>
              <a:t>the</a:t>
            </a:r>
            <a:r>
              <a:rPr lang="sr-Latn-RS" dirty="0"/>
              <a:t> </a:t>
            </a:r>
            <a:r>
              <a:rPr lang="en-US" dirty="0"/>
              <a:t>detection of </a:t>
            </a:r>
            <a:r>
              <a:rPr lang="sr-Latn-RS" dirty="0" err="1"/>
              <a:t>examples</a:t>
            </a:r>
            <a:r>
              <a:rPr lang="sr-Latn-RS" dirty="0"/>
              <a:t> </a:t>
            </a:r>
            <a:r>
              <a:rPr lang="en-US" dirty="0"/>
              <a:t>that are not appropriate for standard language use</a:t>
            </a:r>
          </a:p>
        </p:txBody>
      </p:sp>
      <p:pic>
        <p:nvPicPr>
          <p:cNvPr id="4" name="Picture 3">
            <a:extLst>
              <a:ext uri="{FF2B5EF4-FFF2-40B4-BE49-F238E27FC236}">
                <a16:creationId xmlns:a16="http://schemas.microsoft.com/office/drawing/2014/main" xmlns="" id="{13EA4E6B-2B94-40C1-82FC-8EBEECA71A24}"/>
              </a:ext>
            </a:extLst>
          </p:cNvPr>
          <p:cNvPicPr>
            <a:picLocks noChangeAspect="1"/>
          </p:cNvPicPr>
          <p:nvPr/>
        </p:nvPicPr>
        <p:blipFill>
          <a:blip r:embed="rId2"/>
          <a:stretch>
            <a:fillRect/>
          </a:stretch>
        </p:blipFill>
        <p:spPr>
          <a:xfrm>
            <a:off x="595566" y="2424666"/>
            <a:ext cx="8184482" cy="25980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219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806204" y="187574"/>
            <a:ext cx="7183700" cy="1144078"/>
          </a:xfrm>
        </p:spPr>
        <p:txBody>
          <a:bodyPr>
            <a:normAutofit fontScale="90000"/>
          </a:bodyPr>
          <a:lstStyle/>
          <a:p>
            <a:r>
              <a:rPr lang="en-US" sz="4000" dirty="0"/>
              <a:t>Preliminary Model for Identifying Good Dictionary Examples</a:t>
            </a:r>
            <a:endParaRPr lang="sr-Latn-RS" sz="4000" dirty="0"/>
          </a:p>
        </p:txBody>
      </p:sp>
      <p:graphicFrame>
        <p:nvGraphicFramePr>
          <p:cNvPr id="6" name="Content Placeholder 5">
            <a:extLst>
              <a:ext uri="{FF2B5EF4-FFF2-40B4-BE49-F238E27FC236}">
                <a16:creationId xmlns:a16="http://schemas.microsoft.com/office/drawing/2014/main" xmlns="" id="{1BC28563-2838-4D53-B451-2C24935F5ABD}"/>
              </a:ext>
            </a:extLst>
          </p:cNvPr>
          <p:cNvGraphicFramePr>
            <a:graphicFrameLocks noGrp="1"/>
          </p:cNvGraphicFramePr>
          <p:nvPr>
            <p:ph idx="1"/>
            <p:extLst>
              <p:ext uri="{D42A27DB-BD31-4B8C-83A1-F6EECF244321}">
                <p14:modId xmlns:p14="http://schemas.microsoft.com/office/powerpoint/2010/main" val="2937846371"/>
              </p:ext>
            </p:extLst>
          </p:nvPr>
        </p:nvGraphicFramePr>
        <p:xfrm>
          <a:off x="628650" y="1429304"/>
          <a:ext cx="7361254" cy="5131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D44ECEA7-E509-44BD-A706-64583C5CE5F5}"/>
              </a:ext>
            </a:extLst>
          </p:cNvPr>
          <p:cNvSpPr/>
          <p:nvPr/>
        </p:nvSpPr>
        <p:spPr>
          <a:xfrm>
            <a:off x="6325526" y="4690032"/>
            <a:ext cx="2747453" cy="1754326"/>
          </a:xfrm>
          <a:prstGeom prst="rect">
            <a:avLst/>
          </a:prstGeom>
          <a:solidFill>
            <a:schemeClr val="bg1"/>
          </a:solidFill>
        </p:spPr>
        <p:txBody>
          <a:bodyPr wrap="square">
            <a:spAutoFit/>
          </a:bodyPr>
          <a:lstStyle/>
          <a:p>
            <a:pPr algn="ctr"/>
            <a:r>
              <a:rPr lang="en-US" dirty="0">
                <a:solidFill>
                  <a:schemeClr val="accent1"/>
                </a:solidFill>
              </a:rPr>
              <a:t>40th and 65th percentile of the</a:t>
            </a:r>
            <a:r>
              <a:rPr lang="sr-Latn-RS" dirty="0">
                <a:solidFill>
                  <a:schemeClr val="accent1"/>
                </a:solidFill>
              </a:rPr>
              <a:t> </a:t>
            </a:r>
            <a:r>
              <a:rPr lang="en-US" dirty="0" err="1">
                <a:solidFill>
                  <a:schemeClr val="accent1"/>
                </a:solidFill>
              </a:rPr>
              <a:t>SASA</a:t>
            </a:r>
            <a:r>
              <a:rPr lang="en-US" dirty="0">
                <a:solidFill>
                  <a:schemeClr val="accent1"/>
                </a:solidFill>
              </a:rPr>
              <a:t> dictionary for number of words are the same as values in the example given to the Sketch engine.</a:t>
            </a:r>
            <a:r>
              <a:rPr lang="sr-Latn-RS" dirty="0">
                <a:solidFill>
                  <a:schemeClr val="accent1"/>
                </a:solidFill>
              </a:rPr>
              <a:t>..</a:t>
            </a:r>
            <a:endParaRPr lang="en-US" dirty="0">
              <a:solidFill>
                <a:schemeClr val="accent1"/>
              </a:solidFill>
            </a:endParaRPr>
          </a:p>
        </p:txBody>
      </p:sp>
      <p:pic>
        <p:nvPicPr>
          <p:cNvPr id="4" name="Picture 3">
            <a:extLst>
              <a:ext uri="{FF2B5EF4-FFF2-40B4-BE49-F238E27FC236}">
                <a16:creationId xmlns:a16="http://schemas.microsoft.com/office/drawing/2014/main" xmlns="" id="{DFFCB6E9-89A1-40E6-AF1B-90EBF69D0CF0}"/>
              </a:ext>
            </a:extLst>
          </p:cNvPr>
          <p:cNvPicPr>
            <a:picLocks noChangeAspect="1"/>
          </p:cNvPicPr>
          <p:nvPr/>
        </p:nvPicPr>
        <p:blipFill>
          <a:blip r:embed="rId7"/>
          <a:stretch>
            <a:fillRect/>
          </a:stretch>
        </p:blipFill>
        <p:spPr>
          <a:xfrm>
            <a:off x="6325526" y="2805341"/>
            <a:ext cx="2636444" cy="1883146"/>
          </a:xfrm>
          <a:prstGeom prst="rect">
            <a:avLst/>
          </a:prstGeom>
        </p:spPr>
      </p:pic>
    </p:spTree>
    <p:extLst>
      <p:ext uri="{BB962C8B-B14F-4D97-AF65-F5344CB8AC3E}">
        <p14:creationId xmlns:p14="http://schemas.microsoft.com/office/powerpoint/2010/main" val="30682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806204" y="187574"/>
            <a:ext cx="7183700" cy="1144078"/>
          </a:xfrm>
        </p:spPr>
        <p:txBody>
          <a:bodyPr>
            <a:normAutofit fontScale="90000"/>
          </a:bodyPr>
          <a:lstStyle/>
          <a:p>
            <a:r>
              <a:rPr lang="en-GB" sz="4000" dirty="0"/>
              <a:t>Preliminary Model for Identifying Good Dictionary Examples</a:t>
            </a:r>
          </a:p>
        </p:txBody>
      </p:sp>
      <p:graphicFrame>
        <p:nvGraphicFramePr>
          <p:cNvPr id="6" name="Content Placeholder 5">
            <a:extLst>
              <a:ext uri="{FF2B5EF4-FFF2-40B4-BE49-F238E27FC236}">
                <a16:creationId xmlns:a16="http://schemas.microsoft.com/office/drawing/2014/main" xmlns="" id="{1BC28563-2838-4D53-B451-2C24935F5ABD}"/>
              </a:ext>
            </a:extLst>
          </p:cNvPr>
          <p:cNvGraphicFramePr>
            <a:graphicFrameLocks noGrp="1"/>
          </p:cNvGraphicFramePr>
          <p:nvPr>
            <p:ph idx="1"/>
            <p:extLst>
              <p:ext uri="{D42A27DB-BD31-4B8C-83A1-F6EECF244321}">
                <p14:modId xmlns:p14="http://schemas.microsoft.com/office/powerpoint/2010/main" val="3823410626"/>
              </p:ext>
            </p:extLst>
          </p:nvPr>
        </p:nvGraphicFramePr>
        <p:xfrm>
          <a:off x="628650" y="1429304"/>
          <a:ext cx="7361254" cy="5131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351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p:txBody>
          <a:bodyPr>
            <a:normAutofit/>
          </a:bodyPr>
          <a:lstStyle/>
          <a:p>
            <a:r>
              <a:rPr lang="en-US" dirty="0"/>
              <a:t>Preliminary Model for Identifying Good Dictionary Examples</a:t>
            </a:r>
            <a:endParaRPr lang="sr-Latn-RS" dirty="0"/>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p:txBody>
          <a:bodyPr>
            <a:normAutofit fontScale="77500" lnSpcReduction="20000"/>
          </a:bodyPr>
          <a:lstStyle/>
          <a:p>
            <a:r>
              <a:rPr lang="en-US" dirty="0"/>
              <a:t>Sentences represented as feature-vectors</a:t>
            </a:r>
            <a:r>
              <a:rPr lang="sr-Latn-RS" dirty="0"/>
              <a:t> </a:t>
            </a:r>
            <a:r>
              <a:rPr lang="en-US" dirty="0"/>
              <a:t>for a supervised Machine Learning (ML) model</a:t>
            </a:r>
            <a:r>
              <a:rPr lang="sr-Latn-RS" dirty="0"/>
              <a:t> </a:t>
            </a:r>
            <a:r>
              <a:rPr lang="en-US" dirty="0"/>
              <a:t>GDEX classifier for contemporary Serbian sentences</a:t>
            </a:r>
            <a:endParaRPr lang="sr-Latn-RS" dirty="0"/>
          </a:p>
          <a:p>
            <a:r>
              <a:rPr lang="sr-Latn-RS" dirty="0"/>
              <a:t>DSS:  </a:t>
            </a:r>
            <a:r>
              <a:rPr lang="en-US" dirty="0"/>
              <a:t>randomly extracted 44,808 (out of 89,096) examples </a:t>
            </a:r>
            <a:r>
              <a:rPr lang="sr-Latn-RS" dirty="0"/>
              <a:t>-</a:t>
            </a:r>
            <a:r>
              <a:rPr lang="en-US" dirty="0"/>
              <a:t>‘OK’ (positive class) </a:t>
            </a:r>
            <a:endParaRPr lang="sr-Latn-RS" dirty="0"/>
          </a:p>
          <a:p>
            <a:r>
              <a:rPr lang="sr-Latn-RS" dirty="0"/>
              <a:t>DNS: </a:t>
            </a:r>
            <a:r>
              <a:rPr lang="en-US" dirty="0"/>
              <a:t>and the same number of examples (44,808) </a:t>
            </a:r>
            <a:r>
              <a:rPr lang="sr-Latn-RS" dirty="0"/>
              <a:t>- </a:t>
            </a:r>
            <a:r>
              <a:rPr lang="en-US" dirty="0"/>
              <a:t>‘NO’ – negative class</a:t>
            </a:r>
            <a:endParaRPr lang="sr-Latn-RS" dirty="0"/>
          </a:p>
          <a:p>
            <a:r>
              <a:rPr lang="sr-Latn-RS" dirty="0"/>
              <a:t>From </a:t>
            </a:r>
            <a:r>
              <a:rPr lang="sr-Latn-RS" dirty="0" err="1"/>
              <a:t>control</a:t>
            </a:r>
            <a:r>
              <a:rPr lang="sr-Latn-RS" dirty="0"/>
              <a:t> DS </a:t>
            </a:r>
            <a:r>
              <a:rPr lang="sr-Latn-RS" dirty="0">
                <a:solidFill>
                  <a:srgbClr val="FF0000"/>
                </a:solidFill>
              </a:rPr>
              <a:t>–</a:t>
            </a:r>
            <a:r>
              <a:rPr lang="sr-Latn-RS" dirty="0"/>
              <a:t> m</a:t>
            </a:r>
            <a:r>
              <a:rPr lang="en-US" dirty="0" err="1"/>
              <a:t>anually</a:t>
            </a:r>
            <a:r>
              <a:rPr lang="en-US" dirty="0"/>
              <a:t> evaluated sample, being small, was replicated 5 times, yielding 7,165 ‘NO’ and 6,585 ‘OK’ examples</a:t>
            </a:r>
          </a:p>
          <a:p>
            <a:r>
              <a:rPr lang="en-US" dirty="0"/>
              <a:t>AdaBoost implementation in Weka </a:t>
            </a:r>
            <a:r>
              <a:rPr lang="sr-Latn-RS" dirty="0" err="1"/>
              <a:t>and</a:t>
            </a:r>
            <a:r>
              <a:rPr lang="en-US" dirty="0"/>
              <a:t> 10-CV (cross-validation) setting</a:t>
            </a:r>
            <a:endParaRPr lang="sr-Latn-RS" dirty="0"/>
          </a:p>
          <a:p>
            <a:r>
              <a:rPr lang="en-US" dirty="0"/>
              <a:t>In the first decision step, the most distinctive feature, as expected, was </a:t>
            </a:r>
            <a:r>
              <a:rPr lang="en-US" i="1" dirty="0"/>
              <a:t>abbrev</a:t>
            </a:r>
            <a:r>
              <a:rPr lang="en-US" dirty="0"/>
              <a:t> (the indicator of the existence of a linguistic label)</a:t>
            </a:r>
            <a:endParaRPr lang="sr-Latn-RS" dirty="0"/>
          </a:p>
        </p:txBody>
      </p:sp>
    </p:spTree>
    <p:extLst>
      <p:ext uri="{BB962C8B-B14F-4D97-AF65-F5344CB8AC3E}">
        <p14:creationId xmlns:p14="http://schemas.microsoft.com/office/powerpoint/2010/main" val="124307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p:txBody>
          <a:bodyPr>
            <a:normAutofit/>
          </a:bodyPr>
          <a:lstStyle/>
          <a:p>
            <a:r>
              <a:rPr lang="en-US" sz="4000" dirty="0"/>
              <a:t>Preliminary Model for Identifying Good Dictionary Examples</a:t>
            </a:r>
            <a:endParaRPr lang="sr-Latn-RS" sz="4000" dirty="0"/>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195367" y="2088232"/>
            <a:ext cx="3421221" cy="4351338"/>
          </a:xfrm>
        </p:spPr>
        <p:txBody>
          <a:bodyPr>
            <a:normAutofit fontScale="70000" lnSpcReduction="20000"/>
          </a:bodyPr>
          <a:lstStyle/>
          <a:p>
            <a:pPr marL="0" indent="0">
              <a:buNone/>
            </a:pPr>
            <a:r>
              <a:rPr lang="en-GB" dirty="0"/>
              <a:t>The Pearson correlation matrix   contains the correlation of features to manually assigned labels</a:t>
            </a:r>
            <a:endParaRPr lang="en-GB" dirty="0">
              <a:solidFill>
                <a:srgbClr val="FF0000"/>
              </a:solidFill>
            </a:endParaRPr>
          </a:p>
          <a:p>
            <a:pPr marL="0" indent="0">
              <a:buNone/>
            </a:pPr>
            <a:r>
              <a:rPr lang="en-GB" dirty="0"/>
              <a:t>The green </a:t>
            </a:r>
            <a:r>
              <a:rPr lang="en-GB" dirty="0" err="1"/>
              <a:t>color</a:t>
            </a:r>
            <a:r>
              <a:rPr lang="en-GB" dirty="0"/>
              <a:t> represents strong positive correlation, red strong negative correlation, and yellow no correlation</a:t>
            </a:r>
          </a:p>
          <a:p>
            <a:pPr marL="0" indent="0">
              <a:buNone/>
            </a:pPr>
            <a:r>
              <a:rPr lang="en-GB" dirty="0"/>
              <a:t>Removing irrelevant features (those that have very low correlation with label, like </a:t>
            </a:r>
            <a:r>
              <a:rPr lang="en-GB" dirty="0" err="1"/>
              <a:t>avg_word_len</a:t>
            </a:r>
            <a:r>
              <a:rPr lang="en-GB" dirty="0"/>
              <a:t>, or those that are highly correlated with each other, such as </a:t>
            </a:r>
            <a:r>
              <a:rPr lang="en-GB" dirty="0" err="1"/>
              <a:t>max_word_len</a:t>
            </a:r>
            <a:r>
              <a:rPr lang="en-GB" dirty="0"/>
              <a:t> and </a:t>
            </a:r>
            <a:r>
              <a:rPr lang="en-GB" dirty="0" err="1"/>
              <a:t>max_token_len</a:t>
            </a:r>
            <a:r>
              <a:rPr lang="en-GB" dirty="0"/>
              <a:t>)</a:t>
            </a:r>
            <a:endParaRPr lang="en-GB" dirty="0">
              <a:solidFill>
                <a:srgbClr val="FF0000"/>
              </a:solidFill>
            </a:endParaRPr>
          </a:p>
          <a:p>
            <a:pPr marL="0" indent="0">
              <a:buNone/>
            </a:pPr>
            <a:r>
              <a:rPr lang="en-GB" dirty="0"/>
              <a:t>Representation of each sample with the shorter feature vector </a:t>
            </a:r>
          </a:p>
        </p:txBody>
      </p:sp>
      <p:sp>
        <p:nvSpPr>
          <p:cNvPr id="5" name="Rectangle 4">
            <a:extLst>
              <a:ext uri="{FF2B5EF4-FFF2-40B4-BE49-F238E27FC236}">
                <a16:creationId xmlns:a16="http://schemas.microsoft.com/office/drawing/2014/main" xmlns="" id="{A3676EB6-44A4-4F96-A523-AD99665166A3}"/>
              </a:ext>
            </a:extLst>
          </p:cNvPr>
          <p:cNvSpPr/>
          <p:nvPr/>
        </p:nvSpPr>
        <p:spPr>
          <a:xfrm>
            <a:off x="3885636" y="1976018"/>
            <a:ext cx="4964757" cy="461665"/>
          </a:xfrm>
          <a:prstGeom prst="rect">
            <a:avLst/>
          </a:prstGeom>
        </p:spPr>
        <p:txBody>
          <a:bodyPr wrap="none">
            <a:spAutoFit/>
          </a:bodyPr>
          <a:lstStyle/>
          <a:p>
            <a:r>
              <a:rPr lang="en-US" sz="2400" dirty="0"/>
              <a:t>Feature analysis and feature selection </a:t>
            </a:r>
            <a:endParaRPr lang="sr-Latn-RS" sz="2400" dirty="0"/>
          </a:p>
        </p:txBody>
      </p:sp>
      <p:pic>
        <p:nvPicPr>
          <p:cNvPr id="6" name="image13.png">
            <a:extLst>
              <a:ext uri="{FF2B5EF4-FFF2-40B4-BE49-F238E27FC236}">
                <a16:creationId xmlns:a16="http://schemas.microsoft.com/office/drawing/2014/main" xmlns="" id="{50D90D52-C002-489D-8543-6E3040AB4DDC}"/>
              </a:ext>
            </a:extLst>
          </p:cNvPr>
          <p:cNvPicPr/>
          <p:nvPr/>
        </p:nvPicPr>
        <p:blipFill rotWithShape="1">
          <a:blip r:embed="rId2"/>
          <a:srcRect l="-2736" r="12276"/>
          <a:stretch/>
        </p:blipFill>
        <p:spPr bwMode="auto">
          <a:xfrm>
            <a:off x="3329126" y="2654423"/>
            <a:ext cx="5718617" cy="39012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4321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865665" y="262548"/>
            <a:ext cx="7886700" cy="1325563"/>
          </a:xfrm>
        </p:spPr>
        <p:txBody>
          <a:bodyPr>
            <a:normAutofit/>
          </a:bodyPr>
          <a:lstStyle/>
          <a:p>
            <a:r>
              <a:rPr lang="en-US" sz="3600" dirty="0"/>
              <a:t>Preliminary Model for Identifying </a:t>
            </a:r>
            <a:r>
              <a:rPr lang="sr-Latn-RS" sz="3600" dirty="0"/>
              <a:t/>
            </a:r>
            <a:br>
              <a:rPr lang="sr-Latn-RS" sz="3600" dirty="0"/>
            </a:br>
            <a:r>
              <a:rPr lang="en-US" sz="3600" dirty="0"/>
              <a:t>Good Dictionary Examples</a:t>
            </a:r>
            <a:endParaRPr lang="sr-Latn-RS" sz="3600" dirty="0"/>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a:xfrm>
            <a:off x="238034" y="1882591"/>
            <a:ext cx="8197417" cy="765359"/>
          </a:xfrm>
        </p:spPr>
        <p:txBody>
          <a:bodyPr>
            <a:normAutofit fontScale="85000" lnSpcReduction="20000"/>
          </a:bodyPr>
          <a:lstStyle/>
          <a:p>
            <a:pPr marL="0" indent="0">
              <a:buNone/>
            </a:pPr>
            <a:r>
              <a:rPr lang="sr-Latn-RS" dirty="0"/>
              <a:t>G</a:t>
            </a:r>
            <a:r>
              <a:rPr lang="en-US" dirty="0"/>
              <a:t>old dataset</a:t>
            </a:r>
            <a:r>
              <a:rPr lang="sr-Latn-RS" dirty="0"/>
              <a:t>:</a:t>
            </a:r>
            <a:r>
              <a:rPr lang="en-US" dirty="0"/>
              <a:t> </a:t>
            </a:r>
            <a:r>
              <a:rPr lang="sr-Latn-RS" dirty="0"/>
              <a:t> </a:t>
            </a:r>
            <a:r>
              <a:rPr lang="en-US" dirty="0"/>
              <a:t>training set (</a:t>
            </a:r>
            <a:r>
              <a:rPr lang="sr-Latn-RS" dirty="0"/>
              <a:t>8</a:t>
            </a:r>
            <a:r>
              <a:rPr lang="en-US" dirty="0"/>
              <a:t>0%) and validation set (20%)</a:t>
            </a:r>
            <a:endParaRPr lang="sr-Latn-RS" dirty="0"/>
          </a:p>
          <a:p>
            <a:pPr marL="0" indent="0">
              <a:buNone/>
            </a:pPr>
            <a:r>
              <a:rPr lang="sr-Latn-RS" dirty="0"/>
              <a:t>(</a:t>
            </a:r>
            <a:r>
              <a:rPr lang="en-US" dirty="0"/>
              <a:t>NO non-standard</a:t>
            </a:r>
            <a:r>
              <a:rPr lang="sr-Latn-RS" dirty="0"/>
              <a:t>;</a:t>
            </a:r>
            <a:r>
              <a:rPr lang="en-US" dirty="0"/>
              <a:t> OK standard </a:t>
            </a:r>
            <a:r>
              <a:rPr lang="sr-Latn-RS" dirty="0" err="1"/>
              <a:t>Serbian</a:t>
            </a:r>
            <a:r>
              <a:rPr lang="sr-Latn-RS" dirty="0"/>
              <a:t>)</a:t>
            </a:r>
            <a:endParaRPr lang="en-US" dirty="0"/>
          </a:p>
        </p:txBody>
      </p:sp>
      <p:sp>
        <p:nvSpPr>
          <p:cNvPr id="6" name="Rectangle 5">
            <a:extLst>
              <a:ext uri="{FF2B5EF4-FFF2-40B4-BE49-F238E27FC236}">
                <a16:creationId xmlns:a16="http://schemas.microsoft.com/office/drawing/2014/main" xmlns="" id="{9EB7E88B-1447-4405-8A7A-10A3D425462A}"/>
              </a:ext>
            </a:extLst>
          </p:cNvPr>
          <p:cNvSpPr/>
          <p:nvPr/>
        </p:nvSpPr>
        <p:spPr>
          <a:xfrm>
            <a:off x="317933" y="4150102"/>
            <a:ext cx="8197417" cy="2246769"/>
          </a:xfrm>
          <a:prstGeom prst="rect">
            <a:avLst/>
          </a:prstGeom>
        </p:spPr>
        <p:txBody>
          <a:bodyPr wrap="square">
            <a:spAutoFit/>
          </a:bodyPr>
          <a:lstStyle/>
          <a:p>
            <a:pPr marL="285750" indent="-285750">
              <a:buFont typeface="Arial" panose="020B0604020202020204" pitchFamily="34" charset="0"/>
              <a:buChar char="•"/>
            </a:pPr>
            <a:r>
              <a:rPr lang="en-US" sz="2000" dirty="0"/>
              <a:t>The future system for semi-automatic identification of good dictionary examples implies development of more modules</a:t>
            </a:r>
            <a:endParaRPr lang="sr-Latn-RS" sz="2000" dirty="0"/>
          </a:p>
          <a:p>
            <a:pPr marL="742950" lvl="1" indent="-285750">
              <a:buFont typeface="Arial" panose="020B0604020202020204" pitchFamily="34" charset="0"/>
              <a:buChar char="•"/>
            </a:pPr>
            <a:r>
              <a:rPr lang="en-US" sz="2000" dirty="0"/>
              <a:t>user interface for feature extraction</a:t>
            </a:r>
            <a:endParaRPr lang="sr-Latn-RS" sz="2000" dirty="0"/>
          </a:p>
          <a:p>
            <a:pPr marL="742950" lvl="1" indent="-285750">
              <a:buFont typeface="Arial" panose="020B0604020202020204" pitchFamily="34" charset="0"/>
              <a:buChar char="•"/>
            </a:pPr>
            <a:r>
              <a:rPr lang="en-US" sz="2000" dirty="0"/>
              <a:t>fine tuning</a:t>
            </a:r>
            <a:r>
              <a:rPr lang="sr-Latn-RS" sz="2000" dirty="0"/>
              <a:t> </a:t>
            </a:r>
            <a:r>
              <a:rPr lang="en-US" sz="2000" dirty="0"/>
              <a:t>for </a:t>
            </a:r>
            <a:r>
              <a:rPr lang="en-US" sz="2000" dirty="0" err="1"/>
              <a:t>GDEX</a:t>
            </a:r>
            <a:r>
              <a:rPr lang="en-US" sz="2000" dirty="0"/>
              <a:t> parameters </a:t>
            </a:r>
            <a:endParaRPr lang="sr-Latn-RS" sz="2000" dirty="0"/>
          </a:p>
          <a:p>
            <a:pPr marL="742950" lvl="1" indent="-285750">
              <a:buFont typeface="Arial" panose="020B0604020202020204" pitchFamily="34" charset="0"/>
              <a:buChar char="•"/>
            </a:pPr>
            <a:r>
              <a:rPr lang="en-US" sz="2000" dirty="0" err="1"/>
              <a:t>i</a:t>
            </a:r>
            <a:r>
              <a:rPr lang="sr-Latn-RS" sz="2000" dirty="0" err="1"/>
              <a:t>ntegration</a:t>
            </a:r>
            <a:r>
              <a:rPr lang="sr-Latn-RS" sz="2000" dirty="0"/>
              <a:t> </a:t>
            </a:r>
            <a:r>
              <a:rPr lang="sr-Latn-RS" sz="2000" dirty="0" err="1"/>
              <a:t>with</a:t>
            </a:r>
            <a:r>
              <a:rPr lang="sr-Latn-RS" sz="2000" dirty="0"/>
              <a:t> </a:t>
            </a:r>
            <a:r>
              <a:rPr lang="sr-Latn-RS" sz="2000" dirty="0" err="1"/>
              <a:t>corpus</a:t>
            </a:r>
            <a:r>
              <a:rPr lang="sr-Latn-RS" sz="2000" dirty="0"/>
              <a:t> </a:t>
            </a:r>
          </a:p>
          <a:p>
            <a:pPr marL="285750" indent="-285750">
              <a:buFont typeface="Arial" panose="020B0604020202020204" pitchFamily="34" charset="0"/>
              <a:buChar char="•"/>
            </a:pPr>
            <a:r>
              <a:rPr lang="sr-Latn-RS" sz="2000" dirty="0"/>
              <a:t>E</a:t>
            </a:r>
            <a:r>
              <a:rPr lang="en-US" sz="2000" dirty="0"/>
              <a:t>valuation of first results of the developed core components is encouraging</a:t>
            </a:r>
          </a:p>
        </p:txBody>
      </p:sp>
      <p:pic>
        <p:nvPicPr>
          <p:cNvPr id="7" name="Picture 6">
            <a:extLst>
              <a:ext uri="{FF2B5EF4-FFF2-40B4-BE49-F238E27FC236}">
                <a16:creationId xmlns:a16="http://schemas.microsoft.com/office/drawing/2014/main" xmlns="" id="{ECE1BD4C-6A50-42E3-A675-2E82D304C16E}"/>
              </a:ext>
            </a:extLst>
          </p:cNvPr>
          <p:cNvPicPr>
            <a:picLocks noChangeAspect="1"/>
          </p:cNvPicPr>
          <p:nvPr/>
        </p:nvPicPr>
        <p:blipFill>
          <a:blip r:embed="rId2"/>
          <a:stretch>
            <a:fillRect/>
          </a:stretch>
        </p:blipFill>
        <p:spPr>
          <a:xfrm>
            <a:off x="2399190" y="2602625"/>
            <a:ext cx="6353175" cy="1562100"/>
          </a:xfrm>
          <a:prstGeom prst="rect">
            <a:avLst/>
          </a:prstGeom>
        </p:spPr>
      </p:pic>
      <p:sp>
        <p:nvSpPr>
          <p:cNvPr id="8" name="Rectangle 7">
            <a:extLst>
              <a:ext uri="{FF2B5EF4-FFF2-40B4-BE49-F238E27FC236}">
                <a16:creationId xmlns:a16="http://schemas.microsoft.com/office/drawing/2014/main" xmlns="" id="{185FBA76-91A7-453B-AD4F-7CC66335F0EB}"/>
              </a:ext>
            </a:extLst>
          </p:cNvPr>
          <p:cNvSpPr/>
          <p:nvPr/>
        </p:nvSpPr>
        <p:spPr>
          <a:xfrm>
            <a:off x="506027" y="2794527"/>
            <a:ext cx="1893163" cy="1200329"/>
          </a:xfrm>
          <a:prstGeom prst="rect">
            <a:avLst/>
          </a:prstGeom>
          <a:ln>
            <a:solidFill>
              <a:schemeClr val="tx1"/>
            </a:solidFill>
          </a:ln>
        </p:spPr>
        <p:txBody>
          <a:bodyPr wrap="square">
            <a:spAutoFit/>
          </a:bodyPr>
          <a:lstStyle/>
          <a:p>
            <a:pPr>
              <a:spcBef>
                <a:spcPts val="600"/>
              </a:spcBef>
              <a:spcAft>
                <a:spcPts val="600"/>
              </a:spcAft>
            </a:pPr>
            <a:r>
              <a:rPr lang="en-US" dirty="0"/>
              <a:t>Results of the Logistic Regression binary classifier</a:t>
            </a:r>
            <a:endParaRPr lang="en-GB" dirty="0"/>
          </a:p>
        </p:txBody>
      </p:sp>
    </p:spTree>
    <p:extLst>
      <p:ext uri="{BB962C8B-B14F-4D97-AF65-F5344CB8AC3E}">
        <p14:creationId xmlns:p14="http://schemas.microsoft.com/office/powerpoint/2010/main" val="191756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p:txBody>
          <a:bodyPr>
            <a:normAutofit/>
          </a:bodyPr>
          <a:lstStyle/>
          <a:p>
            <a:r>
              <a:rPr lang="en-US" sz="4000" dirty="0"/>
              <a:t>Future work and concluding remarks</a:t>
            </a:r>
          </a:p>
        </p:txBody>
      </p:sp>
      <p:sp>
        <p:nvSpPr>
          <p:cNvPr id="3" name="Content Placeholder 2">
            <a:extLst>
              <a:ext uri="{FF2B5EF4-FFF2-40B4-BE49-F238E27FC236}">
                <a16:creationId xmlns:a16="http://schemas.microsoft.com/office/drawing/2014/main" xmlns="" id="{38E7FD3B-A16F-46B1-A05D-4AF2FAB7D7E1}"/>
              </a:ext>
            </a:extLst>
          </p:cNvPr>
          <p:cNvSpPr>
            <a:spLocks noGrp="1"/>
          </p:cNvSpPr>
          <p:nvPr>
            <p:ph idx="1"/>
          </p:nvPr>
        </p:nvSpPr>
        <p:spPr/>
        <p:txBody>
          <a:bodyPr>
            <a:normAutofit fontScale="70000" lnSpcReduction="20000"/>
          </a:bodyPr>
          <a:lstStyle/>
          <a:p>
            <a:r>
              <a:rPr lang="en-GB" dirty="0"/>
              <a:t>Positive first results motivate further detailed analysis of </a:t>
            </a:r>
            <a:r>
              <a:rPr lang="en-GB" b="1" dirty="0"/>
              <a:t>other features</a:t>
            </a:r>
            <a:r>
              <a:rPr lang="en-GB" dirty="0"/>
              <a:t> and introduction of new ones</a:t>
            </a:r>
          </a:p>
          <a:p>
            <a:r>
              <a:rPr lang="en-GB" dirty="0"/>
              <a:t>An improvement of the </a:t>
            </a:r>
            <a:r>
              <a:rPr lang="en-GB" b="1" dirty="0"/>
              <a:t>weighted measure </a:t>
            </a:r>
            <a:r>
              <a:rPr lang="en-GB" dirty="0"/>
              <a:t>of features will follow, with a combination of expert knowledge and data training results  </a:t>
            </a:r>
          </a:p>
          <a:p>
            <a:r>
              <a:rPr lang="en-GB" dirty="0"/>
              <a:t>Implementation of other features and criteria will be integrated into the </a:t>
            </a:r>
            <a:r>
              <a:rPr lang="en-GB" b="1" dirty="0"/>
              <a:t>web application </a:t>
            </a:r>
            <a:r>
              <a:rPr lang="en-GB" dirty="0"/>
              <a:t>and selecting parameters and features to be calculated will be enabled</a:t>
            </a:r>
          </a:p>
          <a:p>
            <a:r>
              <a:rPr lang="en-GB" b="1" dirty="0"/>
              <a:t>Full system integration </a:t>
            </a:r>
            <a:r>
              <a:rPr lang="en-GB" dirty="0"/>
              <a:t>will combine the use of the lexical database with corpora exploitation via the developed web service and software</a:t>
            </a:r>
          </a:p>
          <a:p>
            <a:r>
              <a:rPr lang="en-GB" dirty="0"/>
              <a:t>Since the work on the digitization of other volumes of the </a:t>
            </a:r>
            <a:r>
              <a:rPr lang="en-GB" dirty="0" err="1"/>
              <a:t>SASA</a:t>
            </a:r>
            <a:r>
              <a:rPr lang="en-GB" dirty="0"/>
              <a:t> dictionary is continuing, </a:t>
            </a:r>
            <a:r>
              <a:rPr lang="en-GB" b="1" dirty="0"/>
              <a:t>more data</a:t>
            </a:r>
            <a:r>
              <a:rPr lang="en-GB" dirty="0"/>
              <a:t> are expected to bring refined conclusions</a:t>
            </a:r>
          </a:p>
          <a:p>
            <a:r>
              <a:rPr lang="en-GB" dirty="0"/>
              <a:t>The extraction and ranking evaluation task will be assigned to </a:t>
            </a:r>
            <a:r>
              <a:rPr lang="en-GB" b="1" dirty="0"/>
              <a:t>more lexicographers</a:t>
            </a:r>
            <a:r>
              <a:rPr lang="en-GB" dirty="0"/>
              <a:t>, with parallel evaluation and interrater agreement checking</a:t>
            </a:r>
            <a:endParaRPr lang="en-US" dirty="0"/>
          </a:p>
          <a:p>
            <a:endParaRPr lang="en-US" dirty="0"/>
          </a:p>
        </p:txBody>
      </p:sp>
    </p:spTree>
    <p:extLst>
      <p:ext uri="{BB962C8B-B14F-4D97-AF65-F5344CB8AC3E}">
        <p14:creationId xmlns:p14="http://schemas.microsoft.com/office/powerpoint/2010/main" val="380343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50134-4C74-4AFB-8CC7-FE3070229CBC}"/>
              </a:ext>
            </a:extLst>
          </p:cNvPr>
          <p:cNvSpPr>
            <a:spLocks noGrp="1"/>
          </p:cNvSpPr>
          <p:nvPr>
            <p:ph type="title"/>
          </p:nvPr>
        </p:nvSpPr>
        <p:spPr/>
        <p:txBody>
          <a:bodyPr/>
          <a:lstStyle/>
          <a:p>
            <a:r>
              <a:rPr lang="en-US" b="1" dirty="0"/>
              <a:t>Acknowledgements</a:t>
            </a:r>
            <a:endParaRPr lang="en-GB" dirty="0"/>
          </a:p>
        </p:txBody>
      </p:sp>
      <p:sp>
        <p:nvSpPr>
          <p:cNvPr id="3" name="Content Placeholder 2">
            <a:extLst>
              <a:ext uri="{FF2B5EF4-FFF2-40B4-BE49-F238E27FC236}">
                <a16:creationId xmlns:a16="http://schemas.microsoft.com/office/drawing/2014/main" xmlns="" id="{815E9BEB-FBEA-4E5E-ABD6-F2B1A731AD69}"/>
              </a:ext>
            </a:extLst>
          </p:cNvPr>
          <p:cNvSpPr>
            <a:spLocks noGrp="1"/>
          </p:cNvSpPr>
          <p:nvPr>
            <p:ph idx="1"/>
          </p:nvPr>
        </p:nvSpPr>
        <p:spPr>
          <a:xfrm>
            <a:off x="628650" y="1825625"/>
            <a:ext cx="7886700" cy="1796464"/>
          </a:xfrm>
        </p:spPr>
        <p:txBody>
          <a:bodyPr>
            <a:normAutofit fontScale="92500" lnSpcReduction="20000"/>
          </a:bodyPr>
          <a:lstStyle/>
          <a:p>
            <a:r>
              <a:rPr lang="en-GB" dirty="0"/>
              <a:t>This research was partially supported by the Serbian Ministry of Education and Science grants #178009, #III 47003 and #178003. </a:t>
            </a:r>
          </a:p>
          <a:p>
            <a:r>
              <a:rPr lang="en-GB" dirty="0"/>
              <a:t>The University of Belgrade Faculty of Mining and Geology – observer in </a:t>
            </a:r>
            <a:r>
              <a:rPr lang="en-GB" dirty="0" err="1"/>
              <a:t>ELEXIS</a:t>
            </a:r>
            <a:r>
              <a:rPr lang="en-GB" dirty="0"/>
              <a:t> project</a:t>
            </a:r>
          </a:p>
          <a:p>
            <a:endParaRPr lang="en-GB" dirty="0"/>
          </a:p>
          <a:p>
            <a:endParaRPr lang="en-GB" dirty="0"/>
          </a:p>
        </p:txBody>
      </p:sp>
      <p:sp>
        <p:nvSpPr>
          <p:cNvPr id="4" name="Rectangle 3">
            <a:extLst>
              <a:ext uri="{FF2B5EF4-FFF2-40B4-BE49-F238E27FC236}">
                <a16:creationId xmlns:a16="http://schemas.microsoft.com/office/drawing/2014/main" xmlns="" id="{177A84A0-FB61-40B9-8F10-CF7C56094B98}"/>
              </a:ext>
            </a:extLst>
          </p:cNvPr>
          <p:cNvSpPr/>
          <p:nvPr/>
        </p:nvSpPr>
        <p:spPr>
          <a:xfrm rot="20604100">
            <a:off x="2712626" y="4496748"/>
            <a:ext cx="4312399" cy="830997"/>
          </a:xfrm>
          <a:prstGeom prst="rect">
            <a:avLst/>
          </a:prstGeom>
        </p:spPr>
        <p:txBody>
          <a:bodyPr wrap="none">
            <a:spAutoFit/>
          </a:bodyPr>
          <a:lstStyle/>
          <a:p>
            <a:r>
              <a:rPr lang="en-GB" sz="4800" dirty="0" err="1">
                <a:solidFill>
                  <a:srgbClr val="C00000"/>
                </a:solidFill>
                <a:effectLst>
                  <a:outerShdw blurRad="38100" dist="38100" dir="2700000" algn="tl">
                    <a:srgbClr val="000000">
                      <a:alpha val="43137"/>
                    </a:srgbClr>
                  </a:outerShdw>
                </a:effectLst>
                <a:latin typeface="Blackadder ITC" panose="04020505051007020D02" pitchFamily="82" charset="0"/>
              </a:rPr>
              <a:t>obrigado</a:t>
            </a:r>
            <a:r>
              <a:rPr lang="en-GB" sz="4800" dirty="0">
                <a:solidFill>
                  <a:srgbClr val="C00000"/>
                </a:solidFill>
                <a:effectLst>
                  <a:outerShdw blurRad="38100" dist="38100" dir="2700000" algn="tl">
                    <a:srgbClr val="000000">
                      <a:alpha val="43137"/>
                    </a:srgbClr>
                  </a:outerShdw>
                </a:effectLst>
                <a:latin typeface="Blackadder ITC" panose="04020505051007020D02" pitchFamily="82" charset="0"/>
              </a:rPr>
              <a:t> pela </a:t>
            </a:r>
            <a:r>
              <a:rPr lang="en-GB" sz="4800" dirty="0" err="1">
                <a:solidFill>
                  <a:srgbClr val="C00000"/>
                </a:solidFill>
                <a:effectLst>
                  <a:outerShdw blurRad="38100" dist="38100" dir="2700000" algn="tl">
                    <a:srgbClr val="000000">
                      <a:alpha val="43137"/>
                    </a:srgbClr>
                  </a:outerShdw>
                </a:effectLst>
                <a:latin typeface="Blackadder ITC" panose="04020505051007020D02" pitchFamily="82" charset="0"/>
              </a:rPr>
              <a:t>atenção</a:t>
            </a:r>
            <a:endParaRPr lang="en-GB" sz="4800" dirty="0">
              <a:solidFill>
                <a:srgbClr val="C00000"/>
              </a:solidFill>
              <a:effectLst>
                <a:outerShdw blurRad="38100" dist="38100" dir="2700000" algn="tl">
                  <a:srgbClr val="000000">
                    <a:alpha val="43137"/>
                  </a:srgbClr>
                </a:outerShdw>
              </a:effectLst>
              <a:latin typeface="Blackadder ITC" panose="04020505051007020D02" pitchFamily="82" charset="0"/>
            </a:endParaRPr>
          </a:p>
        </p:txBody>
      </p:sp>
      <p:sp>
        <p:nvSpPr>
          <p:cNvPr id="5" name="Rectangle 4">
            <a:extLst>
              <a:ext uri="{FF2B5EF4-FFF2-40B4-BE49-F238E27FC236}">
                <a16:creationId xmlns:a16="http://schemas.microsoft.com/office/drawing/2014/main" xmlns="" id="{BEF2EC3A-711B-4979-A7AB-047604CB4255}"/>
              </a:ext>
            </a:extLst>
          </p:cNvPr>
          <p:cNvSpPr/>
          <p:nvPr/>
        </p:nvSpPr>
        <p:spPr>
          <a:xfrm rot="907523">
            <a:off x="867425" y="5780428"/>
            <a:ext cx="3201517" cy="523220"/>
          </a:xfrm>
          <a:prstGeom prst="rect">
            <a:avLst/>
          </a:prstGeom>
        </p:spPr>
        <p:txBody>
          <a:bodyPr wrap="none">
            <a:spAutoFit/>
          </a:bodyPr>
          <a:lstStyle/>
          <a:p>
            <a:r>
              <a:rPr lang="en-GB" sz="2800" dirty="0" err="1">
                <a:solidFill>
                  <a:srgbClr val="C00000"/>
                </a:solidFill>
                <a:latin typeface="Algerian" panose="04020705040A02060702" pitchFamily="82" charset="0"/>
              </a:rPr>
              <a:t>hvala</a:t>
            </a:r>
            <a:r>
              <a:rPr lang="en-GB" sz="2800" dirty="0">
                <a:solidFill>
                  <a:srgbClr val="C00000"/>
                </a:solidFill>
                <a:latin typeface="Algerian" panose="04020705040A02060702" pitchFamily="82" charset="0"/>
              </a:rPr>
              <a:t> </a:t>
            </a:r>
            <a:r>
              <a:rPr lang="en-GB" sz="2800" dirty="0" err="1">
                <a:solidFill>
                  <a:srgbClr val="C00000"/>
                </a:solidFill>
                <a:latin typeface="Algerian" panose="04020705040A02060702" pitchFamily="82" charset="0"/>
              </a:rPr>
              <a:t>na</a:t>
            </a:r>
            <a:r>
              <a:rPr lang="en-GB" sz="2800" dirty="0">
                <a:solidFill>
                  <a:srgbClr val="C00000"/>
                </a:solidFill>
                <a:latin typeface="Algerian" panose="04020705040A02060702" pitchFamily="82" charset="0"/>
              </a:rPr>
              <a:t> </a:t>
            </a:r>
            <a:r>
              <a:rPr lang="en-GB" sz="2800" dirty="0" err="1">
                <a:solidFill>
                  <a:srgbClr val="C00000"/>
                </a:solidFill>
                <a:latin typeface="Algerian" panose="04020705040A02060702" pitchFamily="82" charset="0"/>
              </a:rPr>
              <a:t>pažnji</a:t>
            </a:r>
            <a:endParaRPr lang="en-GB" sz="2800" dirty="0">
              <a:solidFill>
                <a:srgbClr val="C00000"/>
              </a:solidFill>
              <a:latin typeface="Algerian" panose="04020705040A02060702" pitchFamily="82" charset="0"/>
            </a:endParaRPr>
          </a:p>
        </p:txBody>
      </p:sp>
      <p:sp>
        <p:nvSpPr>
          <p:cNvPr id="6" name="Rectangle 5">
            <a:extLst>
              <a:ext uri="{FF2B5EF4-FFF2-40B4-BE49-F238E27FC236}">
                <a16:creationId xmlns:a16="http://schemas.microsoft.com/office/drawing/2014/main" xmlns="" id="{811C36BD-7A77-4F7C-911A-C478BB5E9FE6}"/>
              </a:ext>
            </a:extLst>
          </p:cNvPr>
          <p:cNvSpPr/>
          <p:nvPr/>
        </p:nvSpPr>
        <p:spPr>
          <a:xfrm rot="20496956">
            <a:off x="4807202" y="5318764"/>
            <a:ext cx="3778599" cy="923330"/>
          </a:xfrm>
          <a:prstGeom prst="rect">
            <a:avLst/>
          </a:prstGeom>
        </p:spPr>
        <p:txBody>
          <a:bodyPr wrap="none">
            <a:spAutoFit/>
          </a:bodyPr>
          <a:lstStyle/>
          <a:p>
            <a:r>
              <a:rPr lang="en-GB" sz="5400" dirty="0" err="1">
                <a:solidFill>
                  <a:srgbClr val="C00000"/>
                </a:solidFill>
                <a:effectLst>
                  <a:outerShdw blurRad="38100" dist="38100" dir="2700000" algn="tl">
                    <a:srgbClr val="000000">
                      <a:alpha val="43137"/>
                    </a:srgbClr>
                  </a:outerShdw>
                </a:effectLst>
                <a:latin typeface="Gabriola" panose="04040605051002020D02" pitchFamily="82" charset="0"/>
              </a:rPr>
              <a:t>хвала</a:t>
            </a:r>
            <a:r>
              <a:rPr lang="en-GB" sz="5400" dirty="0">
                <a:solidFill>
                  <a:srgbClr val="C00000"/>
                </a:solidFill>
                <a:effectLst>
                  <a:outerShdw blurRad="38100" dist="38100" dir="2700000" algn="tl">
                    <a:srgbClr val="000000">
                      <a:alpha val="43137"/>
                    </a:srgbClr>
                  </a:outerShdw>
                </a:effectLst>
                <a:latin typeface="Gabriola" panose="04040605051002020D02" pitchFamily="82" charset="0"/>
              </a:rPr>
              <a:t> </a:t>
            </a:r>
            <a:r>
              <a:rPr lang="en-GB" sz="5400" dirty="0" err="1">
                <a:solidFill>
                  <a:srgbClr val="C00000"/>
                </a:solidFill>
                <a:effectLst>
                  <a:outerShdw blurRad="38100" dist="38100" dir="2700000" algn="tl">
                    <a:srgbClr val="000000">
                      <a:alpha val="43137"/>
                    </a:srgbClr>
                  </a:outerShdw>
                </a:effectLst>
                <a:latin typeface="Gabriola" panose="04040605051002020D02" pitchFamily="82" charset="0"/>
              </a:rPr>
              <a:t>на</a:t>
            </a:r>
            <a:r>
              <a:rPr lang="en-GB" sz="5400" dirty="0">
                <a:solidFill>
                  <a:srgbClr val="C00000"/>
                </a:solidFill>
                <a:effectLst>
                  <a:outerShdw blurRad="38100" dist="38100" dir="2700000" algn="tl">
                    <a:srgbClr val="000000">
                      <a:alpha val="43137"/>
                    </a:srgbClr>
                  </a:outerShdw>
                </a:effectLst>
                <a:latin typeface="Gabriola" panose="04040605051002020D02" pitchFamily="82" charset="0"/>
              </a:rPr>
              <a:t> </a:t>
            </a:r>
            <a:r>
              <a:rPr lang="en-GB" sz="5400" dirty="0" err="1">
                <a:solidFill>
                  <a:srgbClr val="C00000"/>
                </a:solidFill>
                <a:effectLst>
                  <a:outerShdw blurRad="38100" dist="38100" dir="2700000" algn="tl">
                    <a:srgbClr val="000000">
                      <a:alpha val="43137"/>
                    </a:srgbClr>
                  </a:outerShdw>
                </a:effectLst>
                <a:latin typeface="Gabriola" panose="04040605051002020D02" pitchFamily="82" charset="0"/>
              </a:rPr>
              <a:t>пажњи</a:t>
            </a:r>
            <a:endParaRPr lang="en-GB" sz="5400" dirty="0">
              <a:solidFill>
                <a:srgbClr val="C00000"/>
              </a:solidFill>
              <a:effectLst>
                <a:outerShdw blurRad="38100" dist="38100" dir="2700000" algn="tl">
                  <a:srgbClr val="000000">
                    <a:alpha val="43137"/>
                  </a:srgbClr>
                </a:outerShdw>
              </a:effectLst>
              <a:latin typeface="Gabriola" panose="04040605051002020D02" pitchFamily="82" charset="0"/>
            </a:endParaRPr>
          </a:p>
        </p:txBody>
      </p:sp>
      <p:sp>
        <p:nvSpPr>
          <p:cNvPr id="7" name="Rectangle 6">
            <a:extLst>
              <a:ext uri="{FF2B5EF4-FFF2-40B4-BE49-F238E27FC236}">
                <a16:creationId xmlns:a16="http://schemas.microsoft.com/office/drawing/2014/main" xmlns="" id="{FEB10117-F625-45F9-A9ED-FF2BB4C84FDF}"/>
              </a:ext>
            </a:extLst>
          </p:cNvPr>
          <p:cNvSpPr/>
          <p:nvPr/>
        </p:nvSpPr>
        <p:spPr>
          <a:xfrm>
            <a:off x="2629472" y="3556640"/>
            <a:ext cx="3916457" cy="461665"/>
          </a:xfrm>
          <a:prstGeom prst="rect">
            <a:avLst/>
          </a:prstGeom>
        </p:spPr>
        <p:txBody>
          <a:bodyPr wrap="none">
            <a:spAutoFit/>
          </a:bodyPr>
          <a:lstStyle/>
          <a:p>
            <a:r>
              <a:rPr lang="en-GB" sz="2400" b="1" dirty="0">
                <a:solidFill>
                  <a:srgbClr val="C00000"/>
                </a:solidFill>
                <a:effectLst>
                  <a:outerShdw blurRad="38100" dist="38100" dir="2700000" algn="tl">
                    <a:srgbClr val="000000">
                      <a:alpha val="43137"/>
                    </a:srgbClr>
                  </a:outerShdw>
                </a:effectLst>
                <a:latin typeface="Ink Free" panose="03080402000500000000" pitchFamily="66" charset="0"/>
              </a:rPr>
              <a:t>thank you for your attention</a:t>
            </a:r>
          </a:p>
        </p:txBody>
      </p:sp>
    </p:spTree>
    <p:extLst>
      <p:ext uri="{BB962C8B-B14F-4D97-AF65-F5344CB8AC3E}">
        <p14:creationId xmlns:p14="http://schemas.microsoft.com/office/powerpoint/2010/main" val="199301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27EDE-0DF8-4204-8D5F-FB05B84E7144}"/>
              </a:ext>
            </a:extLst>
          </p:cNvPr>
          <p:cNvSpPr>
            <a:spLocks noGrp="1"/>
          </p:cNvSpPr>
          <p:nvPr>
            <p:ph type="title"/>
          </p:nvPr>
        </p:nvSpPr>
        <p:spPr/>
        <p:txBody>
          <a:bodyPr/>
          <a:lstStyle/>
          <a:p>
            <a:r>
              <a:rPr lang="en-US" dirty="0"/>
              <a:t>Introduction</a:t>
            </a:r>
          </a:p>
        </p:txBody>
      </p:sp>
      <p:graphicFrame>
        <p:nvGraphicFramePr>
          <p:cNvPr id="4" name="Content Placeholder 3">
            <a:extLst>
              <a:ext uri="{FF2B5EF4-FFF2-40B4-BE49-F238E27FC236}">
                <a16:creationId xmlns:a16="http://schemas.microsoft.com/office/drawing/2014/main" xmlns="" id="{D6DC0E1C-DC71-4CF2-A5B5-7518626C3A61}"/>
              </a:ext>
            </a:extLst>
          </p:cNvPr>
          <p:cNvGraphicFramePr>
            <a:graphicFrameLocks noGrp="1"/>
          </p:cNvGraphicFramePr>
          <p:nvPr>
            <p:ph idx="1"/>
            <p:extLst>
              <p:ext uri="{D42A27DB-BD31-4B8C-83A1-F6EECF244321}">
                <p14:modId xmlns:p14="http://schemas.microsoft.com/office/powerpoint/2010/main" val="194250015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66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27EDE-0DF8-4204-8D5F-FB05B84E7144}"/>
              </a:ext>
            </a:extLst>
          </p:cNvPr>
          <p:cNvSpPr>
            <a:spLocks noGrp="1"/>
          </p:cNvSpPr>
          <p:nvPr>
            <p:ph type="title"/>
          </p:nvPr>
        </p:nvSpPr>
        <p:spPr>
          <a:xfrm>
            <a:off x="1012054" y="365127"/>
            <a:ext cx="7503296" cy="646928"/>
          </a:xfrm>
        </p:spPr>
        <p:txBody>
          <a:bodyPr>
            <a:normAutofit fontScale="90000"/>
          </a:bodyPr>
          <a:lstStyle/>
          <a:p>
            <a:r>
              <a:rPr lang="en-US" dirty="0" err="1"/>
              <a:t>SASA</a:t>
            </a:r>
            <a:r>
              <a:rPr lang="en-US" dirty="0"/>
              <a:t> Dictionary</a:t>
            </a:r>
          </a:p>
        </p:txBody>
      </p:sp>
      <p:sp>
        <p:nvSpPr>
          <p:cNvPr id="3" name="Content Placeholder 2">
            <a:extLst>
              <a:ext uri="{FF2B5EF4-FFF2-40B4-BE49-F238E27FC236}">
                <a16:creationId xmlns:a16="http://schemas.microsoft.com/office/drawing/2014/main" xmlns="" id="{7B0A0A9F-5B97-4CBD-B95D-56AAA4A53C3B}"/>
              </a:ext>
            </a:extLst>
          </p:cNvPr>
          <p:cNvSpPr>
            <a:spLocks noGrp="1"/>
          </p:cNvSpPr>
          <p:nvPr>
            <p:ph idx="1"/>
          </p:nvPr>
        </p:nvSpPr>
        <p:spPr>
          <a:xfrm>
            <a:off x="628650" y="1825625"/>
            <a:ext cx="7645338" cy="1603375"/>
          </a:xfrm>
        </p:spPr>
        <p:txBody>
          <a:bodyPr>
            <a:normAutofit fontScale="85000" lnSpcReduction="10000"/>
          </a:bodyPr>
          <a:lstStyle/>
          <a:p>
            <a:r>
              <a:rPr lang="en-GB" dirty="0"/>
              <a:t>The modernisation of work began in 2016 with the digitization of the printed volumes and paper-slips</a:t>
            </a:r>
          </a:p>
          <a:p>
            <a:r>
              <a:rPr lang="en-GB" dirty="0"/>
              <a:t>A formal description of dictionary entry was produced</a:t>
            </a:r>
          </a:p>
          <a:p>
            <a:r>
              <a:rPr lang="en-GB" dirty="0"/>
              <a:t>A lexical database model was developed</a:t>
            </a:r>
          </a:p>
          <a:p>
            <a:endParaRPr lang="en-US" dirty="0"/>
          </a:p>
        </p:txBody>
      </p:sp>
      <p:sp>
        <p:nvSpPr>
          <p:cNvPr id="4" name="Rectangle 3">
            <a:extLst>
              <a:ext uri="{FF2B5EF4-FFF2-40B4-BE49-F238E27FC236}">
                <a16:creationId xmlns:a16="http://schemas.microsoft.com/office/drawing/2014/main" xmlns="" id="{A003D7CE-02AD-4459-A7F5-3400A00523E6}"/>
              </a:ext>
            </a:extLst>
          </p:cNvPr>
          <p:cNvSpPr/>
          <p:nvPr/>
        </p:nvSpPr>
        <p:spPr>
          <a:xfrm>
            <a:off x="1012054" y="957174"/>
            <a:ext cx="6324917"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a:t>Retro-digitization of t</a:t>
            </a:r>
            <a:r>
              <a:rPr lang="sr-Latn-RS" sz="2800" dirty="0"/>
              <a:t>he </a:t>
            </a:r>
            <a:r>
              <a:rPr lang="en-US" sz="2800" dirty="0" err="1"/>
              <a:t>SASA</a:t>
            </a:r>
            <a:r>
              <a:rPr lang="en-US" sz="2800" dirty="0"/>
              <a:t> Dictionary</a:t>
            </a:r>
          </a:p>
        </p:txBody>
      </p:sp>
      <p:pic>
        <p:nvPicPr>
          <p:cNvPr id="5" name="Picture 4">
            <a:extLst>
              <a:ext uri="{FF2B5EF4-FFF2-40B4-BE49-F238E27FC236}">
                <a16:creationId xmlns:a16="http://schemas.microsoft.com/office/drawing/2014/main" xmlns="" id="{14D34BBF-B1AA-42EE-AD49-F8ACCEF099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086" y="3625775"/>
            <a:ext cx="4042785" cy="2867098"/>
          </a:xfrm>
          <a:prstGeom prst="rect">
            <a:avLst/>
          </a:prstGeom>
          <a:noFill/>
          <a:ln>
            <a:noFill/>
          </a:ln>
          <a:effectLst>
            <a:glow rad="139700">
              <a:schemeClr val="accent3">
                <a:satMod val="175000"/>
                <a:alpha val="40000"/>
              </a:schemeClr>
            </a:glow>
          </a:effectLst>
        </p:spPr>
      </p:pic>
      <p:pic>
        <p:nvPicPr>
          <p:cNvPr id="6" name="Picture 5">
            <a:extLst>
              <a:ext uri="{FF2B5EF4-FFF2-40B4-BE49-F238E27FC236}">
                <a16:creationId xmlns:a16="http://schemas.microsoft.com/office/drawing/2014/main" xmlns="" id="{A309D724-62DA-4B10-9DEC-5AC38C483375}"/>
              </a:ext>
            </a:extLst>
          </p:cNvPr>
          <p:cNvPicPr>
            <a:picLocks noChangeAspect="1"/>
          </p:cNvPicPr>
          <p:nvPr/>
        </p:nvPicPr>
        <p:blipFill>
          <a:blip r:embed="rId3"/>
          <a:stretch>
            <a:fillRect/>
          </a:stretch>
        </p:blipFill>
        <p:spPr>
          <a:xfrm>
            <a:off x="97019" y="3527636"/>
            <a:ext cx="4464514" cy="3077350"/>
          </a:xfrm>
          <a:prstGeom prst="rect">
            <a:avLst/>
          </a:prstGeom>
        </p:spPr>
      </p:pic>
    </p:spTree>
    <p:extLst>
      <p:ext uri="{BB962C8B-B14F-4D97-AF65-F5344CB8AC3E}">
        <p14:creationId xmlns:p14="http://schemas.microsoft.com/office/powerpoint/2010/main" val="303296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27EDE-0DF8-4204-8D5F-FB05B84E7144}"/>
              </a:ext>
            </a:extLst>
          </p:cNvPr>
          <p:cNvSpPr>
            <a:spLocks noGrp="1"/>
          </p:cNvSpPr>
          <p:nvPr>
            <p:ph type="title"/>
          </p:nvPr>
        </p:nvSpPr>
        <p:spPr>
          <a:xfrm>
            <a:off x="628650" y="365127"/>
            <a:ext cx="7886700" cy="655806"/>
          </a:xfrm>
        </p:spPr>
        <p:txBody>
          <a:bodyPr>
            <a:normAutofit fontScale="90000"/>
          </a:bodyPr>
          <a:lstStyle/>
          <a:p>
            <a:r>
              <a:rPr lang="en-US" dirty="0" err="1"/>
              <a:t>SASA</a:t>
            </a:r>
            <a:r>
              <a:rPr lang="en-US" dirty="0"/>
              <a:t> Dictionary</a:t>
            </a:r>
          </a:p>
        </p:txBody>
      </p:sp>
      <p:sp>
        <p:nvSpPr>
          <p:cNvPr id="3" name="Content Placeholder 2">
            <a:extLst>
              <a:ext uri="{FF2B5EF4-FFF2-40B4-BE49-F238E27FC236}">
                <a16:creationId xmlns:a16="http://schemas.microsoft.com/office/drawing/2014/main" xmlns="" id="{7B0A0A9F-5B97-4CBD-B95D-56AAA4A53C3B}"/>
              </a:ext>
            </a:extLst>
          </p:cNvPr>
          <p:cNvSpPr>
            <a:spLocks noGrp="1"/>
          </p:cNvSpPr>
          <p:nvPr>
            <p:ph idx="1"/>
          </p:nvPr>
        </p:nvSpPr>
        <p:spPr/>
        <p:txBody>
          <a:bodyPr>
            <a:normAutofit/>
          </a:bodyPr>
          <a:lstStyle/>
          <a:p>
            <a:pPr marL="0" indent="0">
              <a:buNone/>
            </a:pPr>
            <a:r>
              <a:rPr lang="sr-Latn-RS" dirty="0"/>
              <a:t>T</a:t>
            </a:r>
            <a:r>
              <a:rPr lang="en-US" dirty="0"/>
              <a:t>he </a:t>
            </a:r>
            <a:r>
              <a:rPr lang="en-GB" dirty="0"/>
              <a:t>dataset of examples derived from the </a:t>
            </a:r>
            <a:r>
              <a:rPr lang="en-GB" dirty="0" err="1"/>
              <a:t>SASA</a:t>
            </a:r>
            <a:r>
              <a:rPr lang="en-GB" dirty="0"/>
              <a:t> dictionary can serve various purposes:</a:t>
            </a:r>
          </a:p>
          <a:p>
            <a:r>
              <a:rPr lang="en-GB" dirty="0"/>
              <a:t>to procure examples for new volumes of the </a:t>
            </a:r>
            <a:r>
              <a:rPr lang="en-GB" dirty="0" err="1"/>
              <a:t>SASA</a:t>
            </a:r>
            <a:r>
              <a:rPr lang="en-GB" dirty="0"/>
              <a:t> dictionary and for new dictionaries of Serbian</a:t>
            </a:r>
          </a:p>
          <a:p>
            <a:r>
              <a:rPr lang="en-GB" dirty="0"/>
              <a:t>to find key (optimal) values for features used in the </a:t>
            </a:r>
            <a:r>
              <a:rPr lang="en-GB" dirty="0" err="1"/>
              <a:t>GDEX</a:t>
            </a:r>
            <a:r>
              <a:rPr lang="en-GB" dirty="0"/>
              <a:t> function</a:t>
            </a:r>
          </a:p>
          <a:p>
            <a:r>
              <a:rPr lang="en-GB" dirty="0"/>
              <a:t>to develop an ML </a:t>
            </a:r>
            <a:br>
              <a:rPr lang="en-GB" dirty="0"/>
            </a:br>
            <a:r>
              <a:rPr lang="en-GB" dirty="0"/>
              <a:t>model for example classification </a:t>
            </a:r>
            <a:br>
              <a:rPr lang="en-GB" dirty="0"/>
            </a:br>
            <a:r>
              <a:rPr lang="en-GB" dirty="0"/>
              <a:t>(standard/non-standard lexis)</a:t>
            </a:r>
            <a:r>
              <a:rPr lang="sr-Latn-RS" dirty="0"/>
              <a:t/>
            </a:r>
            <a:br>
              <a:rPr lang="sr-Latn-RS" dirty="0"/>
            </a:br>
            <a:endParaRPr lang="en-US" dirty="0"/>
          </a:p>
          <a:p>
            <a:endParaRPr lang="en-US" dirty="0"/>
          </a:p>
        </p:txBody>
      </p:sp>
      <p:sp>
        <p:nvSpPr>
          <p:cNvPr id="4" name="Rectangle 3">
            <a:extLst>
              <a:ext uri="{FF2B5EF4-FFF2-40B4-BE49-F238E27FC236}">
                <a16:creationId xmlns:a16="http://schemas.microsoft.com/office/drawing/2014/main" xmlns="" id="{E6979F21-91F8-4593-99D4-B2725EAF9C4F}"/>
              </a:ext>
            </a:extLst>
          </p:cNvPr>
          <p:cNvSpPr/>
          <p:nvPr/>
        </p:nvSpPr>
        <p:spPr>
          <a:xfrm>
            <a:off x="342900" y="961613"/>
            <a:ext cx="8103871" cy="4924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2600" dirty="0"/>
              <a:t>Towards modernization of the </a:t>
            </a:r>
            <a:r>
              <a:rPr lang="en-GB" sz="2600" dirty="0" err="1"/>
              <a:t>SASA</a:t>
            </a:r>
            <a:r>
              <a:rPr lang="en-GB" sz="2600" dirty="0"/>
              <a:t> Dictionary-Making</a:t>
            </a:r>
          </a:p>
        </p:txBody>
      </p:sp>
      <p:pic>
        <p:nvPicPr>
          <p:cNvPr id="5" name="Picture 4">
            <a:extLst>
              <a:ext uri="{FF2B5EF4-FFF2-40B4-BE49-F238E27FC236}">
                <a16:creationId xmlns:a16="http://schemas.microsoft.com/office/drawing/2014/main" xmlns="" id="{911D0DAE-6554-4D5E-A2B8-B382C46AB962}"/>
              </a:ext>
            </a:extLst>
          </p:cNvPr>
          <p:cNvPicPr>
            <a:picLocks noChangeAspect="1"/>
          </p:cNvPicPr>
          <p:nvPr/>
        </p:nvPicPr>
        <p:blipFill>
          <a:blip r:embed="rId2"/>
          <a:stretch>
            <a:fillRect/>
          </a:stretch>
        </p:blipFill>
        <p:spPr>
          <a:xfrm>
            <a:off x="5618418" y="4275583"/>
            <a:ext cx="2433628" cy="2340028"/>
          </a:xfrm>
          <a:prstGeom prst="rect">
            <a:avLst/>
          </a:prstGeom>
        </p:spPr>
      </p:pic>
      <p:sp>
        <p:nvSpPr>
          <p:cNvPr id="6" name="TextBox 5">
            <a:extLst>
              <a:ext uri="{FF2B5EF4-FFF2-40B4-BE49-F238E27FC236}">
                <a16:creationId xmlns:a16="http://schemas.microsoft.com/office/drawing/2014/main" xmlns="" id="{CA8F4C11-64CB-44CD-B98B-90B55FF534F6}"/>
              </a:ext>
            </a:extLst>
          </p:cNvPr>
          <p:cNvSpPr txBox="1"/>
          <p:nvPr/>
        </p:nvSpPr>
        <p:spPr>
          <a:xfrm>
            <a:off x="7764234" y="4275583"/>
            <a:ext cx="1365073" cy="646331"/>
          </a:xfrm>
          <a:prstGeom prst="rect">
            <a:avLst/>
          </a:prstGeom>
          <a:noFill/>
        </p:spPr>
        <p:txBody>
          <a:bodyPr wrap="square" rtlCol="0">
            <a:spAutoFit/>
          </a:bodyPr>
          <a:lstStyle/>
          <a:p>
            <a:r>
              <a:rPr lang="sr-Latn-RS" dirty="0"/>
              <a:t>- </a:t>
            </a:r>
            <a:r>
              <a:rPr lang="sr-Latn-RS" dirty="0" err="1"/>
              <a:t>of</a:t>
            </a:r>
            <a:r>
              <a:rPr lang="sr-Latn-RS" dirty="0"/>
              <a:t> </a:t>
            </a:r>
            <a:r>
              <a:rPr lang="sr-Latn-RS" dirty="0" err="1"/>
              <a:t>marked</a:t>
            </a:r>
            <a:r>
              <a:rPr lang="sr-Latn-RS" dirty="0"/>
              <a:t> </a:t>
            </a:r>
            <a:r>
              <a:rPr lang="sr-Latn-RS" dirty="0" err="1"/>
              <a:t>lexis</a:t>
            </a:r>
            <a:endParaRPr lang="en-US" dirty="0"/>
          </a:p>
        </p:txBody>
      </p:sp>
    </p:spTree>
    <p:extLst>
      <p:ext uri="{BB962C8B-B14F-4D97-AF65-F5344CB8AC3E}">
        <p14:creationId xmlns:p14="http://schemas.microsoft.com/office/powerpoint/2010/main" val="380164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27EDE-0DF8-4204-8D5F-FB05B84E7144}"/>
              </a:ext>
            </a:extLst>
          </p:cNvPr>
          <p:cNvSpPr>
            <a:spLocks noGrp="1"/>
          </p:cNvSpPr>
          <p:nvPr>
            <p:ph type="title"/>
          </p:nvPr>
        </p:nvSpPr>
        <p:spPr>
          <a:xfrm>
            <a:off x="896644" y="365127"/>
            <a:ext cx="7618705" cy="549274"/>
          </a:xfrm>
        </p:spPr>
        <p:txBody>
          <a:bodyPr>
            <a:normAutofit fontScale="90000"/>
          </a:bodyPr>
          <a:lstStyle/>
          <a:p>
            <a:r>
              <a:rPr lang="en-US" dirty="0" err="1"/>
              <a:t>SASA</a:t>
            </a:r>
            <a:r>
              <a:rPr lang="en-US" dirty="0"/>
              <a:t> Dictionary</a:t>
            </a:r>
          </a:p>
        </p:txBody>
      </p:sp>
      <p:graphicFrame>
        <p:nvGraphicFramePr>
          <p:cNvPr id="5" name="Content Placeholder 4">
            <a:extLst>
              <a:ext uri="{FF2B5EF4-FFF2-40B4-BE49-F238E27FC236}">
                <a16:creationId xmlns:a16="http://schemas.microsoft.com/office/drawing/2014/main" xmlns="" id="{31BD7FB5-63BF-42E9-92C4-6A5199647351}"/>
              </a:ext>
            </a:extLst>
          </p:cNvPr>
          <p:cNvGraphicFramePr>
            <a:graphicFrameLocks noGrp="1"/>
          </p:cNvGraphicFramePr>
          <p:nvPr>
            <p:ph idx="1"/>
            <p:extLst>
              <p:ext uri="{D42A27DB-BD31-4B8C-83A1-F6EECF244321}">
                <p14:modId xmlns:p14="http://schemas.microsoft.com/office/powerpoint/2010/main" val="20418463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20604621-FE01-41BF-AB6F-D75579607A2F}"/>
              </a:ext>
            </a:extLst>
          </p:cNvPr>
          <p:cNvSpPr/>
          <p:nvPr/>
        </p:nvSpPr>
        <p:spPr>
          <a:xfrm>
            <a:off x="896644" y="993581"/>
            <a:ext cx="7104356" cy="461665"/>
          </a:xfrm>
          <a:prstGeom prst="rect">
            <a:avLst/>
          </a:prstGeom>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dirty="0"/>
              <a:t>Current Practice of Dictionary Example Selection</a:t>
            </a:r>
            <a:endParaRPr lang="en-GB" sz="2400" dirty="0"/>
          </a:p>
        </p:txBody>
      </p:sp>
    </p:spTree>
    <p:extLst>
      <p:ext uri="{BB962C8B-B14F-4D97-AF65-F5344CB8AC3E}">
        <p14:creationId xmlns:p14="http://schemas.microsoft.com/office/powerpoint/2010/main" val="302374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26" y="275708"/>
            <a:ext cx="7236331" cy="621011"/>
          </a:xfrm>
          <a:ln>
            <a:noFill/>
          </a:ln>
          <a:effectLst/>
        </p:spPr>
        <p:txBody>
          <a:bodyPr>
            <a:normAutofit/>
          </a:bodyPr>
          <a:lstStyle/>
          <a:p>
            <a:r>
              <a:rPr lang="en-GB" sz="2600" dirty="0"/>
              <a:t>Current Practice of Dictionary Example Selection</a:t>
            </a:r>
            <a:endParaRPr lang="en-GB" sz="2600" dirty="0">
              <a:latin typeface="+mn-lt"/>
            </a:endParaRPr>
          </a:p>
        </p:txBody>
      </p:sp>
      <p:graphicFrame>
        <p:nvGraphicFramePr>
          <p:cNvPr id="5" name="Content Placeholder 4">
            <a:extLst>
              <a:ext uri="{FF2B5EF4-FFF2-40B4-BE49-F238E27FC236}">
                <a16:creationId xmlns:a16="http://schemas.microsoft.com/office/drawing/2014/main" xmlns="" id="{1C2EAABB-CB0F-4F2A-860E-ADB4060A8D42}"/>
              </a:ext>
            </a:extLst>
          </p:cNvPr>
          <p:cNvGraphicFramePr>
            <a:graphicFrameLocks noGrp="1"/>
          </p:cNvGraphicFramePr>
          <p:nvPr>
            <p:ph idx="1"/>
            <p:extLst>
              <p:ext uri="{D42A27DB-BD31-4B8C-83A1-F6EECF244321}">
                <p14:modId xmlns:p14="http://schemas.microsoft.com/office/powerpoint/2010/main" val="399939836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xmlns="" id="{EADE97E1-53CE-431E-B8F0-37BFA43B6A4E}"/>
              </a:ext>
            </a:extLst>
          </p:cNvPr>
          <p:cNvSpPr txBox="1">
            <a:spLocks/>
          </p:cNvSpPr>
          <p:nvPr/>
        </p:nvSpPr>
        <p:spPr>
          <a:xfrm>
            <a:off x="1526960" y="1062739"/>
            <a:ext cx="4358936" cy="4427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rgbClr val="000000"/>
                </a:solidFill>
                <a:latin typeface="+mn-lt"/>
              </a:rPr>
              <a:t>Interventions on examples</a:t>
            </a:r>
            <a:endParaRPr lang="en-GB" sz="2400" dirty="0">
              <a:latin typeface="+mn-lt"/>
            </a:endParaRPr>
          </a:p>
        </p:txBody>
      </p:sp>
    </p:spTree>
    <p:extLst>
      <p:ext uri="{BB962C8B-B14F-4D97-AF65-F5344CB8AC3E}">
        <p14:creationId xmlns:p14="http://schemas.microsoft.com/office/powerpoint/2010/main" val="411160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985420" y="365126"/>
            <a:ext cx="7529929" cy="567029"/>
          </a:xfrm>
        </p:spPr>
        <p:txBody>
          <a:bodyPr>
            <a:normAutofit fontScale="90000"/>
          </a:bodyPr>
          <a:lstStyle/>
          <a:p>
            <a:r>
              <a:rPr lang="en-US" sz="3600" dirty="0"/>
              <a:t>The Features of Dictionary Examples</a:t>
            </a:r>
          </a:p>
        </p:txBody>
      </p:sp>
      <p:graphicFrame>
        <p:nvGraphicFramePr>
          <p:cNvPr id="5" name="Content Placeholder 4">
            <a:extLst>
              <a:ext uri="{FF2B5EF4-FFF2-40B4-BE49-F238E27FC236}">
                <a16:creationId xmlns:a16="http://schemas.microsoft.com/office/drawing/2014/main" xmlns="" id="{99BF2AC1-FFEC-4E0D-8179-DA197CBAA820}"/>
              </a:ext>
            </a:extLst>
          </p:cNvPr>
          <p:cNvGraphicFramePr>
            <a:graphicFrameLocks noGrp="1"/>
          </p:cNvGraphicFramePr>
          <p:nvPr>
            <p:ph idx="1"/>
            <p:extLst>
              <p:ext uri="{D42A27DB-BD31-4B8C-83A1-F6EECF244321}">
                <p14:modId xmlns:p14="http://schemas.microsoft.com/office/powerpoint/2010/main" val="22726309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647F6E01-C7FA-4980-B983-A3A2F30CD37E}"/>
              </a:ext>
            </a:extLst>
          </p:cNvPr>
          <p:cNvSpPr/>
          <p:nvPr/>
        </p:nvSpPr>
        <p:spPr>
          <a:xfrm>
            <a:off x="2263282" y="1024217"/>
            <a:ext cx="3864328"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sz="2400" dirty="0"/>
              <a:t>The Role of Example Features</a:t>
            </a:r>
          </a:p>
        </p:txBody>
      </p:sp>
    </p:spTree>
    <p:extLst>
      <p:ext uri="{BB962C8B-B14F-4D97-AF65-F5344CB8AC3E}">
        <p14:creationId xmlns:p14="http://schemas.microsoft.com/office/powerpoint/2010/main" val="240746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F3D5E-D5E7-4DC2-9F37-E1E8AFB6EA27}"/>
              </a:ext>
            </a:extLst>
          </p:cNvPr>
          <p:cNvSpPr>
            <a:spLocks noGrp="1"/>
          </p:cNvSpPr>
          <p:nvPr>
            <p:ph type="title"/>
          </p:nvPr>
        </p:nvSpPr>
        <p:spPr>
          <a:xfrm>
            <a:off x="816746" y="365127"/>
            <a:ext cx="7698604" cy="762337"/>
          </a:xfrm>
        </p:spPr>
        <p:txBody>
          <a:bodyPr>
            <a:normAutofit/>
          </a:bodyPr>
          <a:lstStyle/>
          <a:p>
            <a:r>
              <a:rPr lang="en-US" sz="3600" dirty="0"/>
              <a:t>The Features of Dictionary Examples</a:t>
            </a:r>
            <a:endParaRPr lang="en-US" sz="4000" dirty="0"/>
          </a:p>
        </p:txBody>
      </p:sp>
      <p:graphicFrame>
        <p:nvGraphicFramePr>
          <p:cNvPr id="5" name="Content Placeholder 4">
            <a:extLst>
              <a:ext uri="{FF2B5EF4-FFF2-40B4-BE49-F238E27FC236}">
                <a16:creationId xmlns:a16="http://schemas.microsoft.com/office/drawing/2014/main" xmlns="" id="{AC9C4810-3B32-407D-9A00-6F8DEBD40945}"/>
              </a:ext>
            </a:extLst>
          </p:cNvPr>
          <p:cNvGraphicFramePr>
            <a:graphicFrameLocks noGrp="1"/>
          </p:cNvGraphicFramePr>
          <p:nvPr>
            <p:ph idx="1"/>
            <p:extLst>
              <p:ext uri="{D42A27DB-BD31-4B8C-83A1-F6EECF244321}">
                <p14:modId xmlns:p14="http://schemas.microsoft.com/office/powerpoint/2010/main" val="2346137778"/>
              </p:ext>
            </p:extLst>
          </p:nvPr>
        </p:nvGraphicFramePr>
        <p:xfrm>
          <a:off x="628650" y="1825624"/>
          <a:ext cx="7886700" cy="466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35F2BAE7-D8D9-4A60-89C2-103B8103B887}"/>
              </a:ext>
            </a:extLst>
          </p:cNvPr>
          <p:cNvSpPr/>
          <p:nvPr/>
        </p:nvSpPr>
        <p:spPr>
          <a:xfrm>
            <a:off x="2017684" y="1127464"/>
            <a:ext cx="439017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dirty="0"/>
              <a:t>Feature Extraction (14 out of 41 )</a:t>
            </a:r>
            <a:endParaRPr lang="en-GB" sz="2400" dirty="0"/>
          </a:p>
        </p:txBody>
      </p:sp>
    </p:spTree>
    <p:extLst>
      <p:ext uri="{BB962C8B-B14F-4D97-AF65-F5344CB8AC3E}">
        <p14:creationId xmlns:p14="http://schemas.microsoft.com/office/powerpoint/2010/main" val="2302271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1944</TotalTime>
  <Words>2419</Words>
  <Application>Microsoft Office PowerPoint</Application>
  <PresentationFormat>On-screen Show (4:3)</PresentationFormat>
  <Paragraphs>254</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SASA Dictionary as the Gold Standard for Good Dictionary Examples for Serbian</vt:lpstr>
      <vt:lpstr>Overview</vt:lpstr>
      <vt:lpstr>Introduction</vt:lpstr>
      <vt:lpstr>SASA Dictionary</vt:lpstr>
      <vt:lpstr>SASA Dictionary</vt:lpstr>
      <vt:lpstr>SASA Dictionary</vt:lpstr>
      <vt:lpstr>Current Practice of Dictionary Example Selection</vt:lpstr>
      <vt:lpstr>The Features of Dictionary Examples</vt:lpstr>
      <vt:lpstr>The Features of Dictionary Examples</vt:lpstr>
      <vt:lpstr>The Features of Dictionary Examples</vt:lpstr>
      <vt:lpstr>Feature analysis – Gold Dataset</vt:lpstr>
      <vt:lpstr>Feature analysis – Control Dataset </vt:lpstr>
      <vt:lpstr>Feature analysis – Control Dataset </vt:lpstr>
      <vt:lpstr>Feature analysis</vt:lpstr>
      <vt:lpstr>Feature analysis</vt:lpstr>
      <vt:lpstr>Feature analysis</vt:lpstr>
      <vt:lpstr>Feature analysis</vt:lpstr>
      <vt:lpstr>Feature analysis</vt:lpstr>
      <vt:lpstr>Feature analysis</vt:lpstr>
      <vt:lpstr>Feature analysis</vt:lpstr>
      <vt:lpstr>Preliminary Model for Identifying Good Dictionary Examples</vt:lpstr>
      <vt:lpstr>Preliminary Model for Identifying Good Dictionary Examples</vt:lpstr>
      <vt:lpstr>Preliminary Model for Identifying Good Dictionary Examples</vt:lpstr>
      <vt:lpstr>Preliminary Model for Identifying Good Dictionary Examples</vt:lpstr>
      <vt:lpstr>Preliminary Model for Identifying  Good Dictionary Examples</vt:lpstr>
      <vt:lpstr>Future work and concluding remarks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Predrag Stanković</dc:creator>
  <cp:lastModifiedBy>Aleksandra Markovic</cp:lastModifiedBy>
  <cp:revision>121</cp:revision>
  <dcterms:created xsi:type="dcterms:W3CDTF">2019-09-25T14:14:09Z</dcterms:created>
  <dcterms:modified xsi:type="dcterms:W3CDTF">2019-10-08T11:31:56Z</dcterms:modified>
</cp:coreProperties>
</file>