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60" r:id="rId1"/>
  </p:sldMasterIdLst>
  <p:sldIdLst>
    <p:sldId id="257" r:id="rId2"/>
    <p:sldId id="261" r:id="rId3"/>
    <p:sldId id="258" r:id="rId4"/>
    <p:sldId id="259" r:id="rId5"/>
    <p:sldId id="260" r:id="rId6"/>
    <p:sldId id="262" r:id="rId7"/>
    <p:sldId id="263" r:id="rId8"/>
    <p:sldId id="265" r:id="rId9"/>
    <p:sldId id="264" r:id="rId10"/>
    <p:sldId id="274" r:id="rId11"/>
    <p:sldId id="266" r:id="rId12"/>
    <p:sldId id="267" r:id="rId13"/>
    <p:sldId id="268" r:id="rId14"/>
    <p:sldId id="273" r:id="rId15"/>
    <p:sldId id="272" r:id="rId16"/>
    <p:sldId id="270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7DA2D4-08FF-4C88-974B-966DFA14E6BD}" type="doc">
      <dgm:prSet loTypeId="urn:microsoft.com/office/officeart/2005/8/layout/vList5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8A23B8F5-37EA-4B04-90A2-7004736B65C9}">
      <dgm:prSet/>
      <dgm:spPr/>
      <dgm:t>
        <a:bodyPr/>
        <a:lstStyle/>
        <a:p>
          <a:r>
            <a:rPr lang="sr-Cyrl-CS" dirty="0"/>
            <a:t>Грађа за израду Речника српскохрватског књижевног и народног језика САНУ </a:t>
          </a:r>
          <a:endParaRPr lang="sr-Latn-RS" dirty="0"/>
        </a:p>
      </dgm:t>
    </dgm:pt>
    <dgm:pt modelId="{4372285C-1FB4-45C6-A44E-94008B0640D6}" type="parTrans" cxnId="{A4A18ED9-79A5-4ECB-BE31-2AFEE98F30E2}">
      <dgm:prSet/>
      <dgm:spPr/>
      <dgm:t>
        <a:bodyPr/>
        <a:lstStyle/>
        <a:p>
          <a:endParaRPr lang="en-GB"/>
        </a:p>
      </dgm:t>
    </dgm:pt>
    <dgm:pt modelId="{A4A216E9-B7FB-4D87-A807-8CD5B7668E23}" type="sibTrans" cxnId="{A4A18ED9-79A5-4ECB-BE31-2AFEE98F30E2}">
      <dgm:prSet/>
      <dgm:spPr/>
      <dgm:t>
        <a:bodyPr/>
        <a:lstStyle/>
        <a:p>
          <a:endParaRPr lang="en-GB"/>
        </a:p>
      </dgm:t>
    </dgm:pt>
    <dgm:pt modelId="{5A102F58-F06E-4B3C-8571-F79BB9242428}">
      <dgm:prSet/>
      <dgm:spPr/>
      <dgm:t>
        <a:bodyPr/>
        <a:lstStyle/>
        <a:p>
          <a:r>
            <a:rPr lang="sr-Cyrl-CS" dirty="0"/>
            <a:t>прикупљана је више од 120 година на целокупном српском језичком простору и </a:t>
          </a:r>
          <a:endParaRPr lang="sr-Latn-RS" dirty="0"/>
        </a:p>
      </dgm:t>
    </dgm:pt>
    <dgm:pt modelId="{3E0FEFDD-D455-4348-AAE6-9A1BEAA49FA3}" type="parTrans" cxnId="{AEC1E1E3-53CC-4E25-A709-2B8B5FFCF670}">
      <dgm:prSet/>
      <dgm:spPr/>
      <dgm:t>
        <a:bodyPr/>
        <a:lstStyle/>
        <a:p>
          <a:endParaRPr lang="en-GB"/>
        </a:p>
      </dgm:t>
    </dgm:pt>
    <dgm:pt modelId="{CB07A79E-8590-4C9B-BDDB-EF0CD558108E}" type="sibTrans" cxnId="{AEC1E1E3-53CC-4E25-A709-2B8B5FFCF670}">
      <dgm:prSet/>
      <dgm:spPr/>
      <dgm:t>
        <a:bodyPr/>
        <a:lstStyle/>
        <a:p>
          <a:endParaRPr lang="en-GB"/>
        </a:p>
      </dgm:t>
    </dgm:pt>
    <dgm:pt modelId="{870B222E-F781-449C-A1DA-B7AF3BDD55A1}">
      <dgm:prSet/>
      <dgm:spPr/>
      <dgm:t>
        <a:bodyPr/>
        <a:lstStyle/>
        <a:p>
          <a:r>
            <a:rPr lang="sr-Cyrl-CS" dirty="0"/>
            <a:t>представља материјал од непроцењиве научне и културне вредности. </a:t>
          </a:r>
          <a:endParaRPr lang="sr-Latn-RS" dirty="0"/>
        </a:p>
      </dgm:t>
    </dgm:pt>
    <dgm:pt modelId="{D1C56BEC-16AD-4BF1-A33A-A1A4CE14CC86}" type="parTrans" cxnId="{BE24C6AC-6542-4005-967C-6F438FA93145}">
      <dgm:prSet/>
      <dgm:spPr/>
      <dgm:t>
        <a:bodyPr/>
        <a:lstStyle/>
        <a:p>
          <a:endParaRPr lang="en-GB"/>
        </a:p>
      </dgm:t>
    </dgm:pt>
    <dgm:pt modelId="{7AEDFEA2-6380-4518-A1DF-00F3848DD842}" type="sibTrans" cxnId="{BE24C6AC-6542-4005-967C-6F438FA93145}">
      <dgm:prSet/>
      <dgm:spPr/>
      <dgm:t>
        <a:bodyPr/>
        <a:lstStyle/>
        <a:p>
          <a:endParaRPr lang="en-GB"/>
        </a:p>
      </dgm:t>
    </dgm:pt>
    <dgm:pt modelId="{4F17FF98-E90A-4ACE-BF5B-42B3411D5257}">
      <dgm:prSet/>
      <dgm:spPr/>
      <dgm:t>
        <a:bodyPr/>
        <a:lstStyle/>
        <a:p>
          <a:r>
            <a:rPr lang="sr-Cyrl-CS" dirty="0"/>
            <a:t>Дигитализација грађе и њена организација у дигитални </a:t>
          </a:r>
          <a:r>
            <a:rPr lang="sr-Cyrl-CS" dirty="0" err="1"/>
            <a:t>репозиторијум</a:t>
          </a:r>
          <a:r>
            <a:rPr lang="sr-Cyrl-CS" dirty="0"/>
            <a:t> омогућава да се </a:t>
          </a:r>
          <a:endParaRPr lang="sr-Latn-RS" dirty="0"/>
        </a:p>
      </dgm:t>
    </dgm:pt>
    <dgm:pt modelId="{75D1D2A7-2E1B-42C6-9230-B5804322340C}" type="parTrans" cxnId="{F86F6AF5-1248-4EBB-9819-A5DFA75B85CE}">
      <dgm:prSet/>
      <dgm:spPr/>
      <dgm:t>
        <a:bodyPr/>
        <a:lstStyle/>
        <a:p>
          <a:endParaRPr lang="en-GB"/>
        </a:p>
      </dgm:t>
    </dgm:pt>
    <dgm:pt modelId="{46D0E6ED-0436-4689-98D9-AF359C3ED577}" type="sibTrans" cxnId="{F86F6AF5-1248-4EBB-9819-A5DFA75B85CE}">
      <dgm:prSet/>
      <dgm:spPr/>
      <dgm:t>
        <a:bodyPr/>
        <a:lstStyle/>
        <a:p>
          <a:endParaRPr lang="en-GB"/>
        </a:p>
      </dgm:t>
    </dgm:pt>
    <dgm:pt modelId="{CA7FBF9D-B6F2-444C-B8B4-D72A7E3D8F97}">
      <dgm:prSet/>
      <dgm:spPr/>
      <dgm:t>
        <a:bodyPr/>
        <a:lstStyle/>
        <a:p>
          <a:r>
            <a:rPr lang="sr-Cyrl-CS" dirty="0"/>
            <a:t>ови у највећем броју врло трошни листићи сачувају,</a:t>
          </a:r>
          <a:endParaRPr lang="sr-Latn-RS" dirty="0"/>
        </a:p>
      </dgm:t>
    </dgm:pt>
    <dgm:pt modelId="{31477792-6DB8-43C6-8F7D-967DF51D7492}" type="parTrans" cxnId="{7E977438-3D34-481D-9A0B-D1770C0D24C4}">
      <dgm:prSet/>
      <dgm:spPr/>
      <dgm:t>
        <a:bodyPr/>
        <a:lstStyle/>
        <a:p>
          <a:endParaRPr lang="en-GB"/>
        </a:p>
      </dgm:t>
    </dgm:pt>
    <dgm:pt modelId="{44206CDA-32DD-492F-9770-EA46E5038AC4}" type="sibTrans" cxnId="{7E977438-3D34-481D-9A0B-D1770C0D24C4}">
      <dgm:prSet/>
      <dgm:spPr/>
      <dgm:t>
        <a:bodyPr/>
        <a:lstStyle/>
        <a:p>
          <a:endParaRPr lang="en-GB"/>
        </a:p>
      </dgm:t>
    </dgm:pt>
    <dgm:pt modelId="{BB80EBC2-6295-4E69-A823-315BE6398D91}">
      <dgm:prSet/>
      <dgm:spPr/>
      <dgm:t>
        <a:bodyPr/>
        <a:lstStyle/>
        <a:p>
          <a:r>
            <a:rPr lang="sr-Cyrl-CS" dirty="0"/>
            <a:t>учине подесним за аутоматизацију рада на Речнику,</a:t>
          </a:r>
          <a:endParaRPr lang="sr-Latn-RS" dirty="0"/>
        </a:p>
      </dgm:t>
    </dgm:pt>
    <dgm:pt modelId="{A31714E7-0268-43D1-B3F4-1506440B5619}" type="parTrans" cxnId="{0F02E74B-4147-41F9-A521-E508EB0ED740}">
      <dgm:prSet/>
      <dgm:spPr/>
      <dgm:t>
        <a:bodyPr/>
        <a:lstStyle/>
        <a:p>
          <a:endParaRPr lang="en-GB"/>
        </a:p>
      </dgm:t>
    </dgm:pt>
    <dgm:pt modelId="{832494FF-D148-4AA3-B20F-5CC62D101201}" type="sibTrans" cxnId="{0F02E74B-4147-41F9-A521-E508EB0ED740}">
      <dgm:prSet/>
      <dgm:spPr/>
      <dgm:t>
        <a:bodyPr/>
        <a:lstStyle/>
        <a:p>
          <a:endParaRPr lang="en-GB"/>
        </a:p>
      </dgm:t>
    </dgm:pt>
    <dgm:pt modelId="{F0F80E74-E53F-47DF-A643-81D2C96FD6C8}">
      <dgm:prSet/>
      <dgm:spPr/>
      <dgm:t>
        <a:bodyPr/>
        <a:lstStyle/>
        <a:p>
          <a:r>
            <a:rPr lang="sr-Cyrl-CS" dirty="0"/>
            <a:t>убрзају израду речника</a:t>
          </a:r>
          <a:r>
            <a:rPr lang="sr-Cyrl-CS" dirty="0" smtClean="0"/>
            <a:t>,</a:t>
          </a:r>
          <a:endParaRPr lang="sr-Latn-RS" dirty="0"/>
        </a:p>
      </dgm:t>
    </dgm:pt>
    <dgm:pt modelId="{F4A42ACA-0E8C-42A3-9A8A-212CF24AC795}" type="parTrans" cxnId="{6334E2C1-E095-461B-9359-32CAD01CF809}">
      <dgm:prSet/>
      <dgm:spPr/>
      <dgm:t>
        <a:bodyPr/>
        <a:lstStyle/>
        <a:p>
          <a:endParaRPr lang="en-GB"/>
        </a:p>
      </dgm:t>
    </dgm:pt>
    <dgm:pt modelId="{C0AFC0F1-6064-44D9-87C0-559F05FA7143}" type="sibTrans" cxnId="{6334E2C1-E095-461B-9359-32CAD01CF809}">
      <dgm:prSet/>
      <dgm:spPr/>
      <dgm:t>
        <a:bodyPr/>
        <a:lstStyle/>
        <a:p>
          <a:endParaRPr lang="en-GB"/>
        </a:p>
      </dgm:t>
    </dgm:pt>
    <dgm:pt modelId="{25004655-9987-4A0C-8220-10DD6992C461}">
      <dgm:prSet/>
      <dgm:spPr/>
      <dgm:t>
        <a:bodyPr/>
        <a:lstStyle/>
        <a:p>
          <a:r>
            <a:rPr lang="sr-Latn-RS" dirty="0"/>
            <a:t>грађа </a:t>
          </a:r>
          <a:r>
            <a:rPr lang="sr-Cyrl-RS" dirty="0"/>
            <a:t>записана на њима </a:t>
          </a:r>
          <a:r>
            <a:rPr lang="sr-Cyrl-CS" dirty="0"/>
            <a:t>учини доступном научној, стручној и широј културној јавности. </a:t>
          </a:r>
          <a:endParaRPr lang="sr-Latn-RS" dirty="0"/>
        </a:p>
      </dgm:t>
    </dgm:pt>
    <dgm:pt modelId="{63678386-0D93-438D-B528-58F892225455}" type="parTrans" cxnId="{93364AC6-2C7A-4DDD-9019-CF56E58F1934}">
      <dgm:prSet/>
      <dgm:spPr/>
      <dgm:t>
        <a:bodyPr/>
        <a:lstStyle/>
        <a:p>
          <a:endParaRPr lang="en-GB"/>
        </a:p>
      </dgm:t>
    </dgm:pt>
    <dgm:pt modelId="{D2C2CC59-FCF8-4627-BEE3-CDA1E8141B28}" type="sibTrans" cxnId="{93364AC6-2C7A-4DDD-9019-CF56E58F1934}">
      <dgm:prSet/>
      <dgm:spPr/>
      <dgm:t>
        <a:bodyPr/>
        <a:lstStyle/>
        <a:p>
          <a:endParaRPr lang="en-GB"/>
        </a:p>
      </dgm:t>
    </dgm:pt>
    <dgm:pt modelId="{84DBE49E-BB4E-4651-A671-647240476DB9}" type="pres">
      <dgm:prSet presAssocID="{167DA2D4-08FF-4C88-974B-966DFA14E6B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0C73E09-9AC6-4383-B326-70B04DC68A4E}" type="pres">
      <dgm:prSet presAssocID="{8A23B8F5-37EA-4B04-90A2-7004736B65C9}" presName="linNode" presStyleCnt="0"/>
      <dgm:spPr/>
    </dgm:pt>
    <dgm:pt modelId="{563F4164-D9DF-4A51-835F-3C5FC0E243F7}" type="pres">
      <dgm:prSet presAssocID="{8A23B8F5-37EA-4B04-90A2-7004736B65C9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030251-3194-4062-A246-75C3696EBA36}" type="pres">
      <dgm:prSet presAssocID="{8A23B8F5-37EA-4B04-90A2-7004736B65C9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E14AF9-5088-437E-BB5C-0273E0475BAE}" type="pres">
      <dgm:prSet presAssocID="{A4A216E9-B7FB-4D87-A807-8CD5B7668E23}" presName="sp" presStyleCnt="0"/>
      <dgm:spPr/>
    </dgm:pt>
    <dgm:pt modelId="{2BB7D2FF-27AD-49A9-A41E-5C8A1DC56086}" type="pres">
      <dgm:prSet presAssocID="{4F17FF98-E90A-4ACE-BF5B-42B3411D5257}" presName="linNode" presStyleCnt="0"/>
      <dgm:spPr/>
    </dgm:pt>
    <dgm:pt modelId="{14A1502C-0680-45EA-9DD6-0018B6874699}" type="pres">
      <dgm:prSet presAssocID="{4F17FF98-E90A-4ACE-BF5B-42B3411D5257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605E79-013B-400A-90F9-908D6D157BB3}" type="pres">
      <dgm:prSet presAssocID="{4F17FF98-E90A-4ACE-BF5B-42B3411D5257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774F2F-A9E9-40F2-A27E-C8E9985C3288}" type="presOf" srcId="{167DA2D4-08FF-4C88-974B-966DFA14E6BD}" destId="{84DBE49E-BB4E-4651-A671-647240476DB9}" srcOrd="0" destOrd="0" presId="urn:microsoft.com/office/officeart/2005/8/layout/vList5"/>
    <dgm:cxn modelId="{C4170573-A2BD-4DBD-901B-C209D49167FD}" type="presOf" srcId="{8A23B8F5-37EA-4B04-90A2-7004736B65C9}" destId="{563F4164-D9DF-4A51-835F-3C5FC0E243F7}" srcOrd="0" destOrd="0" presId="urn:microsoft.com/office/officeart/2005/8/layout/vList5"/>
    <dgm:cxn modelId="{ABF3BC88-4A77-4EED-837A-6B93A5C58108}" type="presOf" srcId="{BB80EBC2-6295-4E69-A823-315BE6398D91}" destId="{D1605E79-013B-400A-90F9-908D6D157BB3}" srcOrd="0" destOrd="1" presId="urn:microsoft.com/office/officeart/2005/8/layout/vList5"/>
    <dgm:cxn modelId="{688128BF-5A17-427D-9089-F92C24ADE2A6}" type="presOf" srcId="{F0F80E74-E53F-47DF-A643-81D2C96FD6C8}" destId="{D1605E79-013B-400A-90F9-908D6D157BB3}" srcOrd="0" destOrd="2" presId="urn:microsoft.com/office/officeart/2005/8/layout/vList5"/>
    <dgm:cxn modelId="{1C59BBFD-A469-4F64-A3C5-94FB7D153D81}" type="presOf" srcId="{4F17FF98-E90A-4ACE-BF5B-42B3411D5257}" destId="{14A1502C-0680-45EA-9DD6-0018B6874699}" srcOrd="0" destOrd="0" presId="urn:microsoft.com/office/officeart/2005/8/layout/vList5"/>
    <dgm:cxn modelId="{E5B6F4E5-B330-444D-926C-1920371F111E}" type="presOf" srcId="{CA7FBF9D-B6F2-444C-B8B4-D72A7E3D8F97}" destId="{D1605E79-013B-400A-90F9-908D6D157BB3}" srcOrd="0" destOrd="0" presId="urn:microsoft.com/office/officeart/2005/8/layout/vList5"/>
    <dgm:cxn modelId="{AEC1E1E3-53CC-4E25-A709-2B8B5FFCF670}" srcId="{8A23B8F5-37EA-4B04-90A2-7004736B65C9}" destId="{5A102F58-F06E-4B3C-8571-F79BB9242428}" srcOrd="0" destOrd="0" parTransId="{3E0FEFDD-D455-4348-AAE6-9A1BEAA49FA3}" sibTransId="{CB07A79E-8590-4C9B-BDDB-EF0CD558108E}"/>
    <dgm:cxn modelId="{0F02E74B-4147-41F9-A521-E508EB0ED740}" srcId="{4F17FF98-E90A-4ACE-BF5B-42B3411D5257}" destId="{BB80EBC2-6295-4E69-A823-315BE6398D91}" srcOrd="1" destOrd="0" parTransId="{A31714E7-0268-43D1-B3F4-1506440B5619}" sibTransId="{832494FF-D148-4AA3-B20F-5CC62D101201}"/>
    <dgm:cxn modelId="{6334E2C1-E095-461B-9359-32CAD01CF809}" srcId="{4F17FF98-E90A-4ACE-BF5B-42B3411D5257}" destId="{F0F80E74-E53F-47DF-A643-81D2C96FD6C8}" srcOrd="2" destOrd="0" parTransId="{F4A42ACA-0E8C-42A3-9A8A-212CF24AC795}" sibTransId="{C0AFC0F1-6064-44D9-87C0-559F05FA7143}"/>
    <dgm:cxn modelId="{8849F134-B6C2-41DF-8F25-1D3E09CEFBF1}" type="presOf" srcId="{25004655-9987-4A0C-8220-10DD6992C461}" destId="{D1605E79-013B-400A-90F9-908D6D157BB3}" srcOrd="0" destOrd="3" presId="urn:microsoft.com/office/officeart/2005/8/layout/vList5"/>
    <dgm:cxn modelId="{7E977438-3D34-481D-9A0B-D1770C0D24C4}" srcId="{4F17FF98-E90A-4ACE-BF5B-42B3411D5257}" destId="{CA7FBF9D-B6F2-444C-B8B4-D72A7E3D8F97}" srcOrd="0" destOrd="0" parTransId="{31477792-6DB8-43C6-8F7D-967DF51D7492}" sibTransId="{44206CDA-32DD-492F-9770-EA46E5038AC4}"/>
    <dgm:cxn modelId="{733BEDEE-91CE-4DDA-8D2A-36E403B2AEEE}" type="presOf" srcId="{870B222E-F781-449C-A1DA-B7AF3BDD55A1}" destId="{48030251-3194-4062-A246-75C3696EBA36}" srcOrd="0" destOrd="1" presId="urn:microsoft.com/office/officeart/2005/8/layout/vList5"/>
    <dgm:cxn modelId="{BE24C6AC-6542-4005-967C-6F438FA93145}" srcId="{8A23B8F5-37EA-4B04-90A2-7004736B65C9}" destId="{870B222E-F781-449C-A1DA-B7AF3BDD55A1}" srcOrd="1" destOrd="0" parTransId="{D1C56BEC-16AD-4BF1-A33A-A1A4CE14CC86}" sibTransId="{7AEDFEA2-6380-4518-A1DF-00F3848DD842}"/>
    <dgm:cxn modelId="{93364AC6-2C7A-4DDD-9019-CF56E58F1934}" srcId="{4F17FF98-E90A-4ACE-BF5B-42B3411D5257}" destId="{25004655-9987-4A0C-8220-10DD6992C461}" srcOrd="3" destOrd="0" parTransId="{63678386-0D93-438D-B528-58F892225455}" sibTransId="{D2C2CC59-FCF8-4627-BEE3-CDA1E8141B28}"/>
    <dgm:cxn modelId="{6EAC3F36-BD62-4B57-B64E-2687D5478950}" type="presOf" srcId="{5A102F58-F06E-4B3C-8571-F79BB9242428}" destId="{48030251-3194-4062-A246-75C3696EBA36}" srcOrd="0" destOrd="0" presId="urn:microsoft.com/office/officeart/2005/8/layout/vList5"/>
    <dgm:cxn modelId="{A4A18ED9-79A5-4ECB-BE31-2AFEE98F30E2}" srcId="{167DA2D4-08FF-4C88-974B-966DFA14E6BD}" destId="{8A23B8F5-37EA-4B04-90A2-7004736B65C9}" srcOrd="0" destOrd="0" parTransId="{4372285C-1FB4-45C6-A44E-94008B0640D6}" sibTransId="{A4A216E9-B7FB-4D87-A807-8CD5B7668E23}"/>
    <dgm:cxn modelId="{F86F6AF5-1248-4EBB-9819-A5DFA75B85CE}" srcId="{167DA2D4-08FF-4C88-974B-966DFA14E6BD}" destId="{4F17FF98-E90A-4ACE-BF5B-42B3411D5257}" srcOrd="1" destOrd="0" parTransId="{75D1D2A7-2E1B-42C6-9230-B5804322340C}" sibTransId="{46D0E6ED-0436-4689-98D9-AF359C3ED577}"/>
    <dgm:cxn modelId="{D249DD70-887A-4D93-B52A-E1E5E7C851E2}" type="presParOf" srcId="{84DBE49E-BB4E-4651-A671-647240476DB9}" destId="{90C73E09-9AC6-4383-B326-70B04DC68A4E}" srcOrd="0" destOrd="0" presId="urn:microsoft.com/office/officeart/2005/8/layout/vList5"/>
    <dgm:cxn modelId="{8309DB7C-2528-4B97-846A-07EA4E922343}" type="presParOf" srcId="{90C73E09-9AC6-4383-B326-70B04DC68A4E}" destId="{563F4164-D9DF-4A51-835F-3C5FC0E243F7}" srcOrd="0" destOrd="0" presId="urn:microsoft.com/office/officeart/2005/8/layout/vList5"/>
    <dgm:cxn modelId="{B4168192-04D9-4803-8AB0-132E5723E0A4}" type="presParOf" srcId="{90C73E09-9AC6-4383-B326-70B04DC68A4E}" destId="{48030251-3194-4062-A246-75C3696EBA36}" srcOrd="1" destOrd="0" presId="urn:microsoft.com/office/officeart/2005/8/layout/vList5"/>
    <dgm:cxn modelId="{BC6EA63C-DC1C-4926-A96F-9EF60FFAE8EF}" type="presParOf" srcId="{84DBE49E-BB4E-4651-A671-647240476DB9}" destId="{E0E14AF9-5088-437E-BB5C-0273E0475BAE}" srcOrd="1" destOrd="0" presId="urn:microsoft.com/office/officeart/2005/8/layout/vList5"/>
    <dgm:cxn modelId="{CEBBACB5-8D53-40C1-8B9D-F112644C0D74}" type="presParOf" srcId="{84DBE49E-BB4E-4651-A671-647240476DB9}" destId="{2BB7D2FF-27AD-49A9-A41E-5C8A1DC56086}" srcOrd="2" destOrd="0" presId="urn:microsoft.com/office/officeart/2005/8/layout/vList5"/>
    <dgm:cxn modelId="{7F1CBB0A-7E94-43DD-BACD-47902037C473}" type="presParOf" srcId="{2BB7D2FF-27AD-49A9-A41E-5C8A1DC56086}" destId="{14A1502C-0680-45EA-9DD6-0018B6874699}" srcOrd="0" destOrd="0" presId="urn:microsoft.com/office/officeart/2005/8/layout/vList5"/>
    <dgm:cxn modelId="{DA62DB8E-1186-4C87-9180-F5BB72FDA694}" type="presParOf" srcId="{2BB7D2FF-27AD-49A9-A41E-5C8A1DC56086}" destId="{D1605E79-013B-400A-90F9-908D6D157BB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7BFC98-CF3E-406F-AFED-626F8894292C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en-GB"/>
        </a:p>
      </dgm:t>
    </dgm:pt>
    <dgm:pt modelId="{82009C5B-D84E-4145-8CDD-E8967F03125D}">
      <dgm:prSet/>
      <dgm:spPr/>
      <dgm:t>
        <a:bodyPr/>
        <a:lstStyle/>
        <a:p>
          <a:r>
            <a:rPr lang="sr-Cyrl-RS"/>
            <a:t>Основни циљ пројекта јесте очување оштећене, осетљиве, трошне и ненадокнадиве грађе за израду Речника САНУ, која би могла представљати и изванредан основ српског националног језичког корпуса, а која садржи податке не само о језику већ и о култури, обичајима, историји, веровањима, научној мисли и др. српског народа током протекла два века. </a:t>
          </a:r>
          <a:endParaRPr lang="sr-Latn-RS"/>
        </a:p>
      </dgm:t>
    </dgm:pt>
    <dgm:pt modelId="{1C1DBA5F-BB32-4B7F-98B0-72432F85DD46}" type="parTrans" cxnId="{E797EB2D-37CE-41E7-8EB9-E7DE73F11880}">
      <dgm:prSet/>
      <dgm:spPr/>
      <dgm:t>
        <a:bodyPr/>
        <a:lstStyle/>
        <a:p>
          <a:endParaRPr lang="en-GB"/>
        </a:p>
      </dgm:t>
    </dgm:pt>
    <dgm:pt modelId="{69A9DB58-ADB0-4E05-A6DD-08C4AB4B8D10}" type="sibTrans" cxnId="{E797EB2D-37CE-41E7-8EB9-E7DE73F11880}">
      <dgm:prSet/>
      <dgm:spPr/>
      <dgm:t>
        <a:bodyPr/>
        <a:lstStyle/>
        <a:p>
          <a:endParaRPr lang="en-GB"/>
        </a:p>
      </dgm:t>
    </dgm:pt>
    <dgm:pt modelId="{63D58DEF-8A7C-42D2-B275-26260E14E87C}" type="pres">
      <dgm:prSet presAssocID="{567BFC98-CF3E-406F-AFED-626F8894292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19FDAF-21AF-482F-B279-A5479DC28B26}" type="pres">
      <dgm:prSet presAssocID="{82009C5B-D84E-4145-8CDD-E8967F0312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88688B-F49B-483E-AC5B-CCA5247A37F8}" type="presOf" srcId="{82009C5B-D84E-4145-8CDD-E8967F03125D}" destId="{3219FDAF-21AF-482F-B279-A5479DC28B26}" srcOrd="0" destOrd="0" presId="urn:microsoft.com/office/officeart/2005/8/layout/vList2"/>
    <dgm:cxn modelId="{33B7628C-F8CE-482B-BAFC-E31084837BBE}" type="presOf" srcId="{567BFC98-CF3E-406F-AFED-626F8894292C}" destId="{63D58DEF-8A7C-42D2-B275-26260E14E87C}" srcOrd="0" destOrd="0" presId="urn:microsoft.com/office/officeart/2005/8/layout/vList2"/>
    <dgm:cxn modelId="{E797EB2D-37CE-41E7-8EB9-E7DE73F11880}" srcId="{567BFC98-CF3E-406F-AFED-626F8894292C}" destId="{82009C5B-D84E-4145-8CDD-E8967F03125D}" srcOrd="0" destOrd="0" parTransId="{1C1DBA5F-BB32-4B7F-98B0-72432F85DD46}" sibTransId="{69A9DB58-ADB0-4E05-A6DD-08C4AB4B8D10}"/>
    <dgm:cxn modelId="{99784511-099C-4EAB-8AF0-3BE7D2ADACA7}" type="presParOf" srcId="{63D58DEF-8A7C-42D2-B275-26260E14E87C}" destId="{3219FDAF-21AF-482F-B279-A5479DC28B2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8365DE-7AE0-427E-83FD-ACA95E9DB12B}" type="doc">
      <dgm:prSet loTypeId="urn:microsoft.com/office/officeart/2005/8/layout/vList2" loCatId="list" qsTypeId="urn:microsoft.com/office/officeart/2005/8/quickstyle/3d3" qsCatId="3D" csTypeId="urn:microsoft.com/office/officeart/2005/8/colors/colorful1#1" csCatId="colorful"/>
      <dgm:spPr/>
      <dgm:t>
        <a:bodyPr/>
        <a:lstStyle/>
        <a:p>
          <a:endParaRPr lang="en-GB"/>
        </a:p>
      </dgm:t>
    </dgm:pt>
    <dgm:pt modelId="{F74F80FC-E85F-4810-91D1-088F2A851C31}">
      <dgm:prSet/>
      <dgm:spPr/>
      <dgm:t>
        <a:bodyPr/>
        <a:lstStyle/>
        <a:p>
          <a:r>
            <a:rPr lang="sr-Cyrl-RS" dirty="0"/>
            <a:t>Ускостручни циљ пројекта јесте осавремењивање и убрзавање израде Речника САНУ, што подразумева и развој и имплементацију система за управљање дигиталним каталогом скенираних листића, њихово обележавање на одговарајући начин и похрањивање у базу података. </a:t>
          </a:r>
          <a:endParaRPr lang="sr-Latn-RS" dirty="0"/>
        </a:p>
      </dgm:t>
    </dgm:pt>
    <dgm:pt modelId="{04399B96-EBEB-4949-ABEC-BF6E0E094115}" type="parTrans" cxnId="{88A00386-DE2A-4AF2-BAC2-4D509D8A0783}">
      <dgm:prSet/>
      <dgm:spPr/>
      <dgm:t>
        <a:bodyPr/>
        <a:lstStyle/>
        <a:p>
          <a:endParaRPr lang="en-GB"/>
        </a:p>
      </dgm:t>
    </dgm:pt>
    <dgm:pt modelId="{9EE9F2D3-EE7A-43F6-863F-1928067B5997}" type="sibTrans" cxnId="{88A00386-DE2A-4AF2-BAC2-4D509D8A0783}">
      <dgm:prSet/>
      <dgm:spPr/>
      <dgm:t>
        <a:bodyPr/>
        <a:lstStyle/>
        <a:p>
          <a:endParaRPr lang="en-GB"/>
        </a:p>
      </dgm:t>
    </dgm:pt>
    <dgm:pt modelId="{CFD79820-23D4-42BF-8AFD-9314FBD1EC23}" type="pres">
      <dgm:prSet presAssocID="{078365DE-7AE0-427E-83FD-ACA95E9DB1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D6933E-C94D-4048-9619-A7E0E217D829}" type="pres">
      <dgm:prSet presAssocID="{F74F80FC-E85F-4810-91D1-088F2A851C3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B7AC0A-B06F-4316-9FEA-76F303F5D9B1}" type="presOf" srcId="{078365DE-7AE0-427E-83FD-ACA95E9DB12B}" destId="{CFD79820-23D4-42BF-8AFD-9314FBD1EC23}" srcOrd="0" destOrd="0" presId="urn:microsoft.com/office/officeart/2005/8/layout/vList2"/>
    <dgm:cxn modelId="{88A00386-DE2A-4AF2-BAC2-4D509D8A0783}" srcId="{078365DE-7AE0-427E-83FD-ACA95E9DB12B}" destId="{F74F80FC-E85F-4810-91D1-088F2A851C31}" srcOrd="0" destOrd="0" parTransId="{04399B96-EBEB-4949-ABEC-BF6E0E094115}" sibTransId="{9EE9F2D3-EE7A-43F6-863F-1928067B5997}"/>
    <dgm:cxn modelId="{8438EABA-253A-4878-9721-9CCED16CFE95}" type="presOf" srcId="{F74F80FC-E85F-4810-91D1-088F2A851C31}" destId="{D5D6933E-C94D-4048-9619-A7E0E217D829}" srcOrd="0" destOrd="0" presId="urn:microsoft.com/office/officeart/2005/8/layout/vList2"/>
    <dgm:cxn modelId="{047D4C0C-8349-4CBB-987F-98CD01D4189E}" type="presParOf" srcId="{CFD79820-23D4-42BF-8AFD-9314FBD1EC23}" destId="{D5D6933E-C94D-4048-9619-A7E0E217D82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2679EF-4374-4082-8A7C-42B42CBF8445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00F1096-651F-49A4-90BC-DA2DEE3B1754}">
      <dgm:prSet/>
      <dgm:spPr/>
      <dgm:t>
        <a:bodyPr/>
        <a:lstStyle/>
        <a:p>
          <a:r>
            <a:rPr lang="ru-RU"/>
            <a:t>Друга фаза анотација подразумева придруживање информације о извору и о диференцијацији одредница истог облика. </a:t>
          </a:r>
          <a:endParaRPr lang="sr-Latn-RS"/>
        </a:p>
      </dgm:t>
    </dgm:pt>
    <dgm:pt modelId="{30A23196-60B9-4CF3-92FE-FF44222DF961}" type="parTrans" cxnId="{28777616-DD11-4294-976B-573968B3BE55}">
      <dgm:prSet/>
      <dgm:spPr/>
      <dgm:t>
        <a:bodyPr/>
        <a:lstStyle/>
        <a:p>
          <a:endParaRPr lang="en-GB"/>
        </a:p>
      </dgm:t>
    </dgm:pt>
    <dgm:pt modelId="{F3D328BC-3B4C-4058-BF02-0E745072087D}" type="sibTrans" cxnId="{28777616-DD11-4294-976B-573968B3BE55}">
      <dgm:prSet/>
      <dgm:spPr/>
      <dgm:t>
        <a:bodyPr/>
        <a:lstStyle/>
        <a:p>
          <a:endParaRPr lang="en-GB"/>
        </a:p>
      </dgm:t>
    </dgm:pt>
    <dgm:pt modelId="{5C3DFC0A-FEEF-4A04-B038-E4DB4F8CD80B}">
      <dgm:prSet/>
      <dgm:spPr/>
      <dgm:t>
        <a:bodyPr/>
        <a:lstStyle/>
        <a:p>
          <a:r>
            <a:rPr lang="ru-RU" dirty="0"/>
            <a:t>Унос свих података обавља се у засебним пољима на левој, док је листић који се обрађује приказан на десној страни </a:t>
          </a:r>
          <a:r>
            <a:rPr lang="ru-RU" dirty="0" smtClean="0"/>
            <a:t>екрана. </a:t>
          </a:r>
          <a:endParaRPr lang="sr-Latn-RS" dirty="0"/>
        </a:p>
      </dgm:t>
    </dgm:pt>
    <dgm:pt modelId="{89E5B083-CBD2-493A-9E98-17C6DC007718}" type="parTrans" cxnId="{DF8E5BF3-BB8D-457F-88FE-7F6ED312F844}">
      <dgm:prSet/>
      <dgm:spPr/>
      <dgm:t>
        <a:bodyPr/>
        <a:lstStyle/>
        <a:p>
          <a:endParaRPr lang="en-GB"/>
        </a:p>
      </dgm:t>
    </dgm:pt>
    <dgm:pt modelId="{B2D59AA0-B275-4523-AD11-53502F264670}" type="sibTrans" cxnId="{DF8E5BF3-BB8D-457F-88FE-7F6ED312F844}">
      <dgm:prSet/>
      <dgm:spPr/>
      <dgm:t>
        <a:bodyPr/>
        <a:lstStyle/>
        <a:p>
          <a:endParaRPr lang="en-GB"/>
        </a:p>
      </dgm:t>
    </dgm:pt>
    <dgm:pt modelId="{B00C511E-466F-4125-80E6-84420513D689}">
      <dgm:prSet/>
      <dgm:spPr/>
      <dgm:t>
        <a:bodyPr/>
        <a:lstStyle/>
        <a:p>
          <a:r>
            <a:rPr lang="ru-RU"/>
            <a:t>Панел омогућава кориснику да по потреби измени одредницу којом је листић претходно анотиран, као и да анотира тип листића.</a:t>
          </a:r>
          <a:endParaRPr lang="sr-Latn-RS"/>
        </a:p>
      </dgm:t>
    </dgm:pt>
    <dgm:pt modelId="{E4983DD9-20B4-423A-8F8A-A7005510434E}" type="parTrans" cxnId="{6FCC614E-6127-45AC-8693-86D941B11579}">
      <dgm:prSet/>
      <dgm:spPr/>
      <dgm:t>
        <a:bodyPr/>
        <a:lstStyle/>
        <a:p>
          <a:endParaRPr lang="en-GB"/>
        </a:p>
      </dgm:t>
    </dgm:pt>
    <dgm:pt modelId="{EBDE65A2-A397-4215-A8ED-A696BCCFB84C}" type="sibTrans" cxnId="{6FCC614E-6127-45AC-8693-86D941B11579}">
      <dgm:prSet/>
      <dgm:spPr/>
      <dgm:t>
        <a:bodyPr/>
        <a:lstStyle/>
        <a:p>
          <a:endParaRPr lang="en-GB"/>
        </a:p>
      </dgm:t>
    </dgm:pt>
    <dgm:pt modelId="{DAA3AA2A-5795-4F01-8D6A-2D52D031A0FF}" type="pres">
      <dgm:prSet presAssocID="{E52679EF-4374-4082-8A7C-42B42CBF844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1E3FBE1-62B4-4703-9FE0-3CBC33BBE31B}" type="pres">
      <dgm:prSet presAssocID="{E52679EF-4374-4082-8A7C-42B42CBF8445}" presName="arrow" presStyleLbl="bgShp" presStyleIdx="0" presStyleCnt="1"/>
      <dgm:spPr/>
    </dgm:pt>
    <dgm:pt modelId="{EAE957E0-A01D-4682-8B05-1C90637C7193}" type="pres">
      <dgm:prSet presAssocID="{E52679EF-4374-4082-8A7C-42B42CBF8445}" presName="points" presStyleCnt="0"/>
      <dgm:spPr/>
    </dgm:pt>
    <dgm:pt modelId="{3D158BC3-6A60-41C2-BFA1-993B0F3A7812}" type="pres">
      <dgm:prSet presAssocID="{700F1096-651F-49A4-90BC-DA2DEE3B1754}" presName="compositeA" presStyleCnt="0"/>
      <dgm:spPr/>
    </dgm:pt>
    <dgm:pt modelId="{8125C6C9-4347-41CA-9A91-BD5695FCBFA1}" type="pres">
      <dgm:prSet presAssocID="{700F1096-651F-49A4-90BC-DA2DEE3B1754}" presName="text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4A6C10-C380-436E-B29C-C7A956D3FA02}" type="pres">
      <dgm:prSet presAssocID="{700F1096-651F-49A4-90BC-DA2DEE3B1754}" presName="circleA" presStyleLbl="node1" presStyleIdx="0" presStyleCnt="3"/>
      <dgm:spPr/>
    </dgm:pt>
    <dgm:pt modelId="{7967FF17-BE3E-4FE6-9853-ED38D7A2E285}" type="pres">
      <dgm:prSet presAssocID="{700F1096-651F-49A4-90BC-DA2DEE3B1754}" presName="spaceA" presStyleCnt="0"/>
      <dgm:spPr/>
    </dgm:pt>
    <dgm:pt modelId="{EC07D17C-B4EA-4B8E-AA09-6BF583F62D99}" type="pres">
      <dgm:prSet presAssocID="{F3D328BC-3B4C-4058-BF02-0E745072087D}" presName="space" presStyleCnt="0"/>
      <dgm:spPr/>
    </dgm:pt>
    <dgm:pt modelId="{43EF0F7C-9DD2-47F9-BE8D-267971667082}" type="pres">
      <dgm:prSet presAssocID="{5C3DFC0A-FEEF-4A04-B038-E4DB4F8CD80B}" presName="compositeB" presStyleCnt="0"/>
      <dgm:spPr/>
    </dgm:pt>
    <dgm:pt modelId="{7476916D-F8B1-4514-BACF-EADEA887B171}" type="pres">
      <dgm:prSet presAssocID="{5C3DFC0A-FEEF-4A04-B038-E4DB4F8CD80B}" presName="text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CE22CF-9275-400A-B6F2-C48EEF13E524}" type="pres">
      <dgm:prSet presAssocID="{5C3DFC0A-FEEF-4A04-B038-E4DB4F8CD80B}" presName="circleB" presStyleLbl="node1" presStyleIdx="1" presStyleCnt="3"/>
      <dgm:spPr/>
    </dgm:pt>
    <dgm:pt modelId="{16AD6D94-F533-424E-BFAF-4C8D1B7A85A4}" type="pres">
      <dgm:prSet presAssocID="{5C3DFC0A-FEEF-4A04-B038-E4DB4F8CD80B}" presName="spaceB" presStyleCnt="0"/>
      <dgm:spPr/>
    </dgm:pt>
    <dgm:pt modelId="{C2F723CB-DF7E-45A3-B079-8FE76B80095E}" type="pres">
      <dgm:prSet presAssocID="{B2D59AA0-B275-4523-AD11-53502F264670}" presName="space" presStyleCnt="0"/>
      <dgm:spPr/>
    </dgm:pt>
    <dgm:pt modelId="{9778B97F-C2B2-46A6-88CD-469B0FEEF1CC}" type="pres">
      <dgm:prSet presAssocID="{B00C511E-466F-4125-80E6-84420513D689}" presName="compositeA" presStyleCnt="0"/>
      <dgm:spPr/>
    </dgm:pt>
    <dgm:pt modelId="{EAF6EC09-7EC8-4504-A6B2-BBB48ECDC8F7}" type="pres">
      <dgm:prSet presAssocID="{B00C511E-466F-4125-80E6-84420513D689}" presName="textA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85E8E4-34A6-4BF0-9152-3445D3ED97AA}" type="pres">
      <dgm:prSet presAssocID="{B00C511E-466F-4125-80E6-84420513D689}" presName="circleA" presStyleLbl="node1" presStyleIdx="2" presStyleCnt="3"/>
      <dgm:spPr/>
    </dgm:pt>
    <dgm:pt modelId="{3619253F-BA46-4883-93BA-D1DEE2EA0E5D}" type="pres">
      <dgm:prSet presAssocID="{B00C511E-466F-4125-80E6-84420513D689}" presName="spaceA" presStyleCnt="0"/>
      <dgm:spPr/>
    </dgm:pt>
  </dgm:ptLst>
  <dgm:cxnLst>
    <dgm:cxn modelId="{8F687EA5-7D19-4397-A0D2-083439126F24}" type="presOf" srcId="{700F1096-651F-49A4-90BC-DA2DEE3B1754}" destId="{8125C6C9-4347-41CA-9A91-BD5695FCBFA1}" srcOrd="0" destOrd="0" presId="urn:microsoft.com/office/officeart/2005/8/layout/hProcess11"/>
    <dgm:cxn modelId="{11342688-23F1-49CB-A031-A98D1E89D756}" type="presOf" srcId="{E52679EF-4374-4082-8A7C-42B42CBF8445}" destId="{DAA3AA2A-5795-4F01-8D6A-2D52D031A0FF}" srcOrd="0" destOrd="0" presId="urn:microsoft.com/office/officeart/2005/8/layout/hProcess11"/>
    <dgm:cxn modelId="{DF8E5BF3-BB8D-457F-88FE-7F6ED312F844}" srcId="{E52679EF-4374-4082-8A7C-42B42CBF8445}" destId="{5C3DFC0A-FEEF-4A04-B038-E4DB4F8CD80B}" srcOrd="1" destOrd="0" parTransId="{89E5B083-CBD2-493A-9E98-17C6DC007718}" sibTransId="{B2D59AA0-B275-4523-AD11-53502F264670}"/>
    <dgm:cxn modelId="{BBF585EA-E666-4C1F-A1B3-A9D62C96188D}" type="presOf" srcId="{B00C511E-466F-4125-80E6-84420513D689}" destId="{EAF6EC09-7EC8-4504-A6B2-BBB48ECDC8F7}" srcOrd="0" destOrd="0" presId="urn:microsoft.com/office/officeart/2005/8/layout/hProcess11"/>
    <dgm:cxn modelId="{6FCC614E-6127-45AC-8693-86D941B11579}" srcId="{E52679EF-4374-4082-8A7C-42B42CBF8445}" destId="{B00C511E-466F-4125-80E6-84420513D689}" srcOrd="2" destOrd="0" parTransId="{E4983DD9-20B4-423A-8F8A-A7005510434E}" sibTransId="{EBDE65A2-A397-4215-A8ED-A696BCCFB84C}"/>
    <dgm:cxn modelId="{28777616-DD11-4294-976B-573968B3BE55}" srcId="{E52679EF-4374-4082-8A7C-42B42CBF8445}" destId="{700F1096-651F-49A4-90BC-DA2DEE3B1754}" srcOrd="0" destOrd="0" parTransId="{30A23196-60B9-4CF3-92FE-FF44222DF961}" sibTransId="{F3D328BC-3B4C-4058-BF02-0E745072087D}"/>
    <dgm:cxn modelId="{1B59596E-C45F-4694-B1D0-EC2FDF0E2589}" type="presOf" srcId="{5C3DFC0A-FEEF-4A04-B038-E4DB4F8CD80B}" destId="{7476916D-F8B1-4514-BACF-EADEA887B171}" srcOrd="0" destOrd="0" presId="urn:microsoft.com/office/officeart/2005/8/layout/hProcess11"/>
    <dgm:cxn modelId="{6977DCFA-88AF-46E8-A9D6-E2CC69E849CC}" type="presParOf" srcId="{DAA3AA2A-5795-4F01-8D6A-2D52D031A0FF}" destId="{71E3FBE1-62B4-4703-9FE0-3CBC33BBE31B}" srcOrd="0" destOrd="0" presId="urn:microsoft.com/office/officeart/2005/8/layout/hProcess11"/>
    <dgm:cxn modelId="{2AC3E1CC-7CA6-4D81-BE3E-97BC5A14A1BF}" type="presParOf" srcId="{DAA3AA2A-5795-4F01-8D6A-2D52D031A0FF}" destId="{EAE957E0-A01D-4682-8B05-1C90637C7193}" srcOrd="1" destOrd="0" presId="urn:microsoft.com/office/officeart/2005/8/layout/hProcess11"/>
    <dgm:cxn modelId="{0A56DAB0-2AC6-4CD9-A4EE-ECF5B306F043}" type="presParOf" srcId="{EAE957E0-A01D-4682-8B05-1C90637C7193}" destId="{3D158BC3-6A60-41C2-BFA1-993B0F3A7812}" srcOrd="0" destOrd="0" presId="urn:microsoft.com/office/officeart/2005/8/layout/hProcess11"/>
    <dgm:cxn modelId="{8D79C3F7-5E34-4CB1-A465-E2AC0AC37AFC}" type="presParOf" srcId="{3D158BC3-6A60-41C2-BFA1-993B0F3A7812}" destId="{8125C6C9-4347-41CA-9A91-BD5695FCBFA1}" srcOrd="0" destOrd="0" presId="urn:microsoft.com/office/officeart/2005/8/layout/hProcess11"/>
    <dgm:cxn modelId="{976F46FD-B6E4-47CF-9BA1-D99FD1AC06EE}" type="presParOf" srcId="{3D158BC3-6A60-41C2-BFA1-993B0F3A7812}" destId="{C74A6C10-C380-436E-B29C-C7A956D3FA02}" srcOrd="1" destOrd="0" presId="urn:microsoft.com/office/officeart/2005/8/layout/hProcess11"/>
    <dgm:cxn modelId="{756E41A0-5025-4B07-98EF-B0576A129F66}" type="presParOf" srcId="{3D158BC3-6A60-41C2-BFA1-993B0F3A7812}" destId="{7967FF17-BE3E-4FE6-9853-ED38D7A2E285}" srcOrd="2" destOrd="0" presId="urn:microsoft.com/office/officeart/2005/8/layout/hProcess11"/>
    <dgm:cxn modelId="{9167DB2F-2A39-4E3E-AD8A-CD5AD4D2132B}" type="presParOf" srcId="{EAE957E0-A01D-4682-8B05-1C90637C7193}" destId="{EC07D17C-B4EA-4B8E-AA09-6BF583F62D99}" srcOrd="1" destOrd="0" presId="urn:microsoft.com/office/officeart/2005/8/layout/hProcess11"/>
    <dgm:cxn modelId="{8416D10F-B0A6-4117-ABD1-324F01393B45}" type="presParOf" srcId="{EAE957E0-A01D-4682-8B05-1C90637C7193}" destId="{43EF0F7C-9DD2-47F9-BE8D-267971667082}" srcOrd="2" destOrd="0" presId="urn:microsoft.com/office/officeart/2005/8/layout/hProcess11"/>
    <dgm:cxn modelId="{04158E93-0964-485A-B14D-1DD246DE854E}" type="presParOf" srcId="{43EF0F7C-9DD2-47F9-BE8D-267971667082}" destId="{7476916D-F8B1-4514-BACF-EADEA887B171}" srcOrd="0" destOrd="0" presId="urn:microsoft.com/office/officeart/2005/8/layout/hProcess11"/>
    <dgm:cxn modelId="{12B1513D-D6CC-458E-8F42-B1CAAEE0DC61}" type="presParOf" srcId="{43EF0F7C-9DD2-47F9-BE8D-267971667082}" destId="{A2CE22CF-9275-400A-B6F2-C48EEF13E524}" srcOrd="1" destOrd="0" presId="urn:microsoft.com/office/officeart/2005/8/layout/hProcess11"/>
    <dgm:cxn modelId="{77C9A0B5-A344-4A0A-9D16-5FF7ADB102C4}" type="presParOf" srcId="{43EF0F7C-9DD2-47F9-BE8D-267971667082}" destId="{16AD6D94-F533-424E-BFAF-4C8D1B7A85A4}" srcOrd="2" destOrd="0" presId="urn:microsoft.com/office/officeart/2005/8/layout/hProcess11"/>
    <dgm:cxn modelId="{CE917284-C861-478F-B9E9-A446B8B7913A}" type="presParOf" srcId="{EAE957E0-A01D-4682-8B05-1C90637C7193}" destId="{C2F723CB-DF7E-45A3-B079-8FE76B80095E}" srcOrd="3" destOrd="0" presId="urn:microsoft.com/office/officeart/2005/8/layout/hProcess11"/>
    <dgm:cxn modelId="{DA5E4B16-CDAF-4AA3-8F62-689962E6F9C2}" type="presParOf" srcId="{EAE957E0-A01D-4682-8B05-1C90637C7193}" destId="{9778B97F-C2B2-46A6-88CD-469B0FEEF1CC}" srcOrd="4" destOrd="0" presId="urn:microsoft.com/office/officeart/2005/8/layout/hProcess11"/>
    <dgm:cxn modelId="{AD882D48-F548-4D79-8CE0-4E80C02C7FCA}" type="presParOf" srcId="{9778B97F-C2B2-46A6-88CD-469B0FEEF1CC}" destId="{EAF6EC09-7EC8-4504-A6B2-BBB48ECDC8F7}" srcOrd="0" destOrd="0" presId="urn:microsoft.com/office/officeart/2005/8/layout/hProcess11"/>
    <dgm:cxn modelId="{0AC9507E-0B03-4DD7-A41B-9F5A9831528E}" type="presParOf" srcId="{9778B97F-C2B2-46A6-88CD-469B0FEEF1CC}" destId="{F285E8E4-34A6-4BF0-9152-3445D3ED97AA}" srcOrd="1" destOrd="0" presId="urn:microsoft.com/office/officeart/2005/8/layout/hProcess11"/>
    <dgm:cxn modelId="{954FADBF-F804-4450-B406-6646C9FA7377}" type="presParOf" srcId="{9778B97F-C2B2-46A6-88CD-469B0FEEF1CC}" destId="{3619253F-BA46-4883-93BA-D1DEE2EA0E5D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8A6B562-DEE5-4F36-A489-9395C042816C}" type="doc">
      <dgm:prSet loTypeId="urn:microsoft.com/office/officeart/2005/8/layout/cycle2" loCatId="cycle" qsTypeId="urn:microsoft.com/office/officeart/2005/8/quickstyle/3d1" qsCatId="3D" csTypeId="urn:microsoft.com/office/officeart/2005/8/colors/colorful4" csCatId="colorful"/>
      <dgm:spPr/>
      <dgm:t>
        <a:bodyPr/>
        <a:lstStyle/>
        <a:p>
          <a:endParaRPr lang="en-GB"/>
        </a:p>
      </dgm:t>
    </dgm:pt>
    <dgm:pt modelId="{BDA83599-4ED8-4592-A92E-6EA3B4CD640A}">
      <dgm:prSet/>
      <dgm:spPr/>
      <dgm:t>
        <a:bodyPr/>
        <a:lstStyle/>
        <a:p>
          <a:r>
            <a:rPr lang="sr-Cyrl-RS"/>
            <a:t>Више од 1.406.000 листића</a:t>
          </a:r>
          <a:endParaRPr lang="sr-Latn-RS"/>
        </a:p>
      </dgm:t>
    </dgm:pt>
    <dgm:pt modelId="{B650ED37-E887-4EF7-A7C7-D5E39A9E0B82}" type="parTrans" cxnId="{5A1F8642-5C1B-4532-ADC8-BF658F9D59B0}">
      <dgm:prSet/>
      <dgm:spPr/>
      <dgm:t>
        <a:bodyPr/>
        <a:lstStyle/>
        <a:p>
          <a:endParaRPr lang="en-GB"/>
        </a:p>
      </dgm:t>
    </dgm:pt>
    <dgm:pt modelId="{591BE0F5-92F8-4EB8-AF19-32A1DB98149F}" type="sibTrans" cxnId="{5A1F8642-5C1B-4532-ADC8-BF658F9D59B0}">
      <dgm:prSet/>
      <dgm:spPr/>
      <dgm:t>
        <a:bodyPr/>
        <a:lstStyle/>
        <a:p>
          <a:endParaRPr lang="en-GB"/>
        </a:p>
      </dgm:t>
    </dgm:pt>
    <dgm:pt modelId="{2A3BAD20-312E-4329-AD87-681ECAF3016D}">
      <dgm:prSet/>
      <dgm:spPr/>
      <dgm:t>
        <a:bodyPr/>
        <a:lstStyle/>
        <a:p>
          <a:r>
            <a:rPr lang="sr-Cyrl-RS"/>
            <a:t>Више ид 135.000 одредница</a:t>
          </a:r>
          <a:endParaRPr lang="sr-Latn-RS"/>
        </a:p>
      </dgm:t>
    </dgm:pt>
    <dgm:pt modelId="{B6BDDB47-F986-4A54-81F3-1637E80D5A54}" type="parTrans" cxnId="{CA6B6383-28EE-4183-8CA1-6EA27094E94B}">
      <dgm:prSet/>
      <dgm:spPr/>
      <dgm:t>
        <a:bodyPr/>
        <a:lstStyle/>
        <a:p>
          <a:endParaRPr lang="en-GB"/>
        </a:p>
      </dgm:t>
    </dgm:pt>
    <dgm:pt modelId="{7B2699F7-193B-47A2-B5D9-19B2ED6AD332}" type="sibTrans" cxnId="{CA6B6383-28EE-4183-8CA1-6EA27094E94B}">
      <dgm:prSet/>
      <dgm:spPr/>
      <dgm:t>
        <a:bodyPr/>
        <a:lstStyle/>
        <a:p>
          <a:endParaRPr lang="en-GB"/>
        </a:p>
      </dgm:t>
    </dgm:pt>
    <dgm:pt modelId="{95547A46-317B-4AE2-BEF9-47C4155EF67F}" type="pres">
      <dgm:prSet presAssocID="{28A6B562-DEE5-4F36-A489-9395C04281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34F2F5-A4E9-4ADF-8E1C-7719E4205D42}" type="pres">
      <dgm:prSet presAssocID="{BDA83599-4ED8-4592-A92E-6EA3B4CD640A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3F8872-ED04-4B78-8384-0FA909277971}" type="pres">
      <dgm:prSet presAssocID="{591BE0F5-92F8-4EB8-AF19-32A1DB98149F}" presName="sibTrans" presStyleLbl="sibTrans2D1" presStyleIdx="0" presStyleCnt="2"/>
      <dgm:spPr/>
      <dgm:t>
        <a:bodyPr/>
        <a:lstStyle/>
        <a:p>
          <a:endParaRPr lang="en-US"/>
        </a:p>
      </dgm:t>
    </dgm:pt>
    <dgm:pt modelId="{D1233711-4F72-4CAB-95E1-C38845C06391}" type="pres">
      <dgm:prSet presAssocID="{591BE0F5-92F8-4EB8-AF19-32A1DB98149F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5EA782BF-74FE-411E-AA1B-9B27F4C1458F}" type="pres">
      <dgm:prSet presAssocID="{2A3BAD20-312E-4329-AD87-681ECAF3016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9B6721-C1AA-4C3D-9225-AF6BFE94C8E1}" type="pres">
      <dgm:prSet presAssocID="{7B2699F7-193B-47A2-B5D9-19B2ED6AD332}" presName="sibTrans" presStyleLbl="sibTrans2D1" presStyleIdx="1" presStyleCnt="2"/>
      <dgm:spPr/>
      <dgm:t>
        <a:bodyPr/>
        <a:lstStyle/>
        <a:p>
          <a:endParaRPr lang="en-US"/>
        </a:p>
      </dgm:t>
    </dgm:pt>
    <dgm:pt modelId="{8DC99C65-E479-4E99-B16E-D5D8B8BBBB48}" type="pres">
      <dgm:prSet presAssocID="{7B2699F7-193B-47A2-B5D9-19B2ED6AD332}" presName="connectorText" presStyleLbl="sibTrans2D1" presStyleIdx="1" presStyleCnt="2"/>
      <dgm:spPr/>
      <dgm:t>
        <a:bodyPr/>
        <a:lstStyle/>
        <a:p>
          <a:endParaRPr lang="en-US"/>
        </a:p>
      </dgm:t>
    </dgm:pt>
  </dgm:ptLst>
  <dgm:cxnLst>
    <dgm:cxn modelId="{CA6B6383-28EE-4183-8CA1-6EA27094E94B}" srcId="{28A6B562-DEE5-4F36-A489-9395C042816C}" destId="{2A3BAD20-312E-4329-AD87-681ECAF3016D}" srcOrd="1" destOrd="0" parTransId="{B6BDDB47-F986-4A54-81F3-1637E80D5A54}" sibTransId="{7B2699F7-193B-47A2-B5D9-19B2ED6AD332}"/>
    <dgm:cxn modelId="{131686EF-6AE3-407A-9214-8B463925CC10}" type="presOf" srcId="{28A6B562-DEE5-4F36-A489-9395C042816C}" destId="{95547A46-317B-4AE2-BEF9-47C4155EF67F}" srcOrd="0" destOrd="0" presId="urn:microsoft.com/office/officeart/2005/8/layout/cycle2"/>
    <dgm:cxn modelId="{D6CF6203-17A0-4B7A-AB40-2170499A18CD}" type="presOf" srcId="{BDA83599-4ED8-4592-A92E-6EA3B4CD640A}" destId="{A034F2F5-A4E9-4ADF-8E1C-7719E4205D42}" srcOrd="0" destOrd="0" presId="urn:microsoft.com/office/officeart/2005/8/layout/cycle2"/>
    <dgm:cxn modelId="{5BB98B91-7881-49A3-ADA6-BDD24769B020}" type="presOf" srcId="{2A3BAD20-312E-4329-AD87-681ECAF3016D}" destId="{5EA782BF-74FE-411E-AA1B-9B27F4C1458F}" srcOrd="0" destOrd="0" presId="urn:microsoft.com/office/officeart/2005/8/layout/cycle2"/>
    <dgm:cxn modelId="{A400237E-7A8A-492F-A053-B83C53A6A030}" type="presOf" srcId="{591BE0F5-92F8-4EB8-AF19-32A1DB98149F}" destId="{D1233711-4F72-4CAB-95E1-C38845C06391}" srcOrd="1" destOrd="0" presId="urn:microsoft.com/office/officeart/2005/8/layout/cycle2"/>
    <dgm:cxn modelId="{7598BC23-310B-465F-8454-B3155E096448}" type="presOf" srcId="{7B2699F7-193B-47A2-B5D9-19B2ED6AD332}" destId="{DC9B6721-C1AA-4C3D-9225-AF6BFE94C8E1}" srcOrd="0" destOrd="0" presId="urn:microsoft.com/office/officeart/2005/8/layout/cycle2"/>
    <dgm:cxn modelId="{1C10D95A-9F01-40D4-BB27-07688BE94B22}" type="presOf" srcId="{591BE0F5-92F8-4EB8-AF19-32A1DB98149F}" destId="{E73F8872-ED04-4B78-8384-0FA909277971}" srcOrd="0" destOrd="0" presId="urn:microsoft.com/office/officeart/2005/8/layout/cycle2"/>
    <dgm:cxn modelId="{8BE82B9B-A9B2-4E91-ADEE-4D0994A9843B}" type="presOf" srcId="{7B2699F7-193B-47A2-B5D9-19B2ED6AD332}" destId="{8DC99C65-E479-4E99-B16E-D5D8B8BBBB48}" srcOrd="1" destOrd="0" presId="urn:microsoft.com/office/officeart/2005/8/layout/cycle2"/>
    <dgm:cxn modelId="{5A1F8642-5C1B-4532-ADC8-BF658F9D59B0}" srcId="{28A6B562-DEE5-4F36-A489-9395C042816C}" destId="{BDA83599-4ED8-4592-A92E-6EA3B4CD640A}" srcOrd="0" destOrd="0" parTransId="{B650ED37-E887-4EF7-A7C7-D5E39A9E0B82}" sibTransId="{591BE0F5-92F8-4EB8-AF19-32A1DB98149F}"/>
    <dgm:cxn modelId="{9EA3081F-D959-4F96-9661-9E65D4240BFC}" type="presParOf" srcId="{95547A46-317B-4AE2-BEF9-47C4155EF67F}" destId="{A034F2F5-A4E9-4ADF-8E1C-7719E4205D42}" srcOrd="0" destOrd="0" presId="urn:microsoft.com/office/officeart/2005/8/layout/cycle2"/>
    <dgm:cxn modelId="{9E5CCA39-925E-41A9-9A9E-390493EF5DFD}" type="presParOf" srcId="{95547A46-317B-4AE2-BEF9-47C4155EF67F}" destId="{E73F8872-ED04-4B78-8384-0FA909277971}" srcOrd="1" destOrd="0" presId="urn:microsoft.com/office/officeart/2005/8/layout/cycle2"/>
    <dgm:cxn modelId="{C517C671-4C44-4D44-BFAA-CFDB492CACE0}" type="presParOf" srcId="{E73F8872-ED04-4B78-8384-0FA909277971}" destId="{D1233711-4F72-4CAB-95E1-C38845C06391}" srcOrd="0" destOrd="0" presId="urn:microsoft.com/office/officeart/2005/8/layout/cycle2"/>
    <dgm:cxn modelId="{F41FD823-923A-4D8B-ABA2-0210DB4E9F40}" type="presParOf" srcId="{95547A46-317B-4AE2-BEF9-47C4155EF67F}" destId="{5EA782BF-74FE-411E-AA1B-9B27F4C1458F}" srcOrd="2" destOrd="0" presId="urn:microsoft.com/office/officeart/2005/8/layout/cycle2"/>
    <dgm:cxn modelId="{38B32A05-C07C-45AA-BD63-B9E5BE5F3882}" type="presParOf" srcId="{95547A46-317B-4AE2-BEF9-47C4155EF67F}" destId="{DC9B6721-C1AA-4C3D-9225-AF6BFE94C8E1}" srcOrd="3" destOrd="0" presId="urn:microsoft.com/office/officeart/2005/8/layout/cycle2"/>
    <dgm:cxn modelId="{5EB4CF7C-F3CC-4171-A372-DF2AC1B0D6C7}" type="presParOf" srcId="{DC9B6721-C1AA-4C3D-9225-AF6BFE94C8E1}" destId="{8DC99C65-E479-4E99-B16E-D5D8B8BBBB4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6BD9F9-3C5D-4B5B-B372-90ED36CB12B6}" type="doc">
      <dgm:prSet loTypeId="urn:microsoft.com/office/officeart/2005/8/layout/hProcess9" loCatId="process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en-GB"/>
        </a:p>
      </dgm:t>
    </dgm:pt>
    <dgm:pt modelId="{17A9A92F-40AE-4799-A38B-CED47A8B979F}">
      <dgm:prSet/>
      <dgm:spPr/>
      <dgm:t>
        <a:bodyPr/>
        <a:lstStyle/>
        <a:p>
          <a:r>
            <a:rPr lang="sr-Cyrl-CS" dirty="0"/>
            <a:t>Садржи материјал из око 5.000 извора, око 300 рукописних збирки речи са целокупног српског језичког </a:t>
          </a:r>
          <a:r>
            <a:rPr lang="sr-Cyrl-CS" dirty="0" smtClean="0"/>
            <a:t>простора.</a:t>
          </a:r>
          <a:endParaRPr lang="sr-Latn-RS" dirty="0"/>
        </a:p>
      </dgm:t>
    </dgm:pt>
    <dgm:pt modelId="{FB4F4D1F-AC76-4604-B793-3CA57B31EA17}" type="parTrans" cxnId="{32931280-3A96-4EEB-8B9A-CCD19460B855}">
      <dgm:prSet/>
      <dgm:spPr/>
      <dgm:t>
        <a:bodyPr/>
        <a:lstStyle/>
        <a:p>
          <a:endParaRPr lang="en-GB"/>
        </a:p>
      </dgm:t>
    </dgm:pt>
    <dgm:pt modelId="{6536F4D0-ABBC-47CE-839B-006B66EEE172}" type="sibTrans" cxnId="{32931280-3A96-4EEB-8B9A-CCD19460B855}">
      <dgm:prSet/>
      <dgm:spPr/>
      <dgm:t>
        <a:bodyPr/>
        <a:lstStyle/>
        <a:p>
          <a:endParaRPr lang="en-GB"/>
        </a:p>
      </dgm:t>
    </dgm:pt>
    <dgm:pt modelId="{6D3DFFC7-5061-4D13-9015-4B25D9BF2F99}">
      <dgm:prSet/>
      <dgm:spPr/>
      <dgm:t>
        <a:bodyPr/>
        <a:lstStyle/>
        <a:p>
          <a:r>
            <a:rPr lang="sr-Cyrl-CS" dirty="0"/>
            <a:t>Сакупљала </a:t>
          </a:r>
          <a:r>
            <a:rPr lang="sr-Cyrl-CS" dirty="0" smtClean="0"/>
            <a:t> су ганајпознатија </a:t>
          </a:r>
          <a:r>
            <a:rPr lang="sr-Cyrl-CS" dirty="0"/>
            <a:t>имена наше културне историје (</a:t>
          </a:r>
          <a:r>
            <a:rPr lang="sr-Cyrl-RS" dirty="0"/>
            <a:t>Ј. Ј. Змај, Светозар Ћоровић, Ђура Даничић, Вук Караџић, Симо Матавуљ и др</a:t>
          </a:r>
          <a:r>
            <a:rPr lang="sr-Cyrl-RS" dirty="0" smtClean="0"/>
            <a:t>.).</a:t>
          </a:r>
          <a:endParaRPr lang="sr-Latn-RS" dirty="0"/>
        </a:p>
      </dgm:t>
    </dgm:pt>
    <dgm:pt modelId="{01FDF65F-349B-44D8-9FBB-56FE1ABC63B5}" type="parTrans" cxnId="{D53B5914-377F-495B-81C1-DF3E553090E2}">
      <dgm:prSet/>
      <dgm:spPr/>
      <dgm:t>
        <a:bodyPr/>
        <a:lstStyle/>
        <a:p>
          <a:endParaRPr lang="en-GB"/>
        </a:p>
      </dgm:t>
    </dgm:pt>
    <dgm:pt modelId="{B1E52176-880B-49B6-8492-2767A034714E}" type="sibTrans" cxnId="{D53B5914-377F-495B-81C1-DF3E553090E2}">
      <dgm:prSet/>
      <dgm:spPr/>
      <dgm:t>
        <a:bodyPr/>
        <a:lstStyle/>
        <a:p>
          <a:endParaRPr lang="en-GB"/>
        </a:p>
      </dgm:t>
    </dgm:pt>
    <dgm:pt modelId="{27BB1135-9503-4106-83B9-BF50259F5BF6}">
      <dgm:prSet/>
      <dgm:spPr/>
      <dgm:t>
        <a:bodyPr/>
        <a:lstStyle/>
        <a:p>
          <a:r>
            <a:rPr lang="sr-Cyrl-RS" dirty="0"/>
            <a:t>Материјал обухвата </a:t>
          </a:r>
          <a:r>
            <a:rPr lang="sr-Cyrl-RS" dirty="0" smtClean="0"/>
            <a:t>87 </a:t>
          </a:r>
          <a:r>
            <a:rPr lang="sr-Cyrl-RS" dirty="0"/>
            <a:t>терминолошких области, као и све области живота и рада, </a:t>
          </a:r>
          <a:r>
            <a:rPr lang="sr-Cyrl-RS" dirty="0" smtClean="0"/>
            <a:t>а </a:t>
          </a:r>
          <a:r>
            <a:rPr lang="sr-Cyrl-RS" dirty="0"/>
            <a:t>покрива период дужи</a:t>
          </a:r>
          <a:r>
            <a:rPr lang="sr-Cyrl-CS" dirty="0"/>
            <a:t> од два </a:t>
          </a:r>
          <a:r>
            <a:rPr lang="sr-Cyrl-CS" dirty="0" smtClean="0"/>
            <a:t>века.</a:t>
          </a:r>
          <a:endParaRPr lang="sr-Latn-RS" dirty="0"/>
        </a:p>
      </dgm:t>
    </dgm:pt>
    <dgm:pt modelId="{7401D1BF-2C86-4F88-BE33-589FBE81B7C8}" type="parTrans" cxnId="{0BAA8C49-7E6D-4762-8689-0208213B064F}">
      <dgm:prSet/>
      <dgm:spPr/>
      <dgm:t>
        <a:bodyPr/>
        <a:lstStyle/>
        <a:p>
          <a:endParaRPr lang="en-GB"/>
        </a:p>
      </dgm:t>
    </dgm:pt>
    <dgm:pt modelId="{08B9A9DA-7E85-43AB-86C8-2FC25700514F}" type="sibTrans" cxnId="{0BAA8C49-7E6D-4762-8689-0208213B064F}">
      <dgm:prSet/>
      <dgm:spPr/>
      <dgm:t>
        <a:bodyPr/>
        <a:lstStyle/>
        <a:p>
          <a:endParaRPr lang="en-GB"/>
        </a:p>
      </dgm:t>
    </dgm:pt>
    <dgm:pt modelId="{B2218624-9269-4A9A-9219-64822514C492}">
      <dgm:prSet/>
      <dgm:spPr/>
      <dgm:t>
        <a:bodyPr/>
        <a:lstStyle/>
        <a:p>
          <a:r>
            <a:rPr lang="sr-Cyrl-CS" dirty="0" smtClean="0"/>
            <a:t>У опасности </a:t>
          </a:r>
          <a:r>
            <a:rPr lang="sr-Cyrl-CS" dirty="0"/>
            <a:t>је да пропадне и буде трајно </a:t>
          </a:r>
          <a:r>
            <a:rPr lang="sr-Cyrl-CS" dirty="0" smtClean="0"/>
            <a:t>изгубљена, </a:t>
          </a:r>
          <a:r>
            <a:rPr lang="sr-Cyrl-CS" dirty="0"/>
            <a:t>што би представљало ненадокнадив губитак за српску науку и културу.</a:t>
          </a:r>
          <a:endParaRPr lang="sr-Latn-RS" dirty="0"/>
        </a:p>
      </dgm:t>
    </dgm:pt>
    <dgm:pt modelId="{5BC4D7BE-CA1A-4EB5-A334-2E9B780635F8}" type="parTrans" cxnId="{828408C7-ACB9-491B-8A65-151B31C414D8}">
      <dgm:prSet/>
      <dgm:spPr/>
      <dgm:t>
        <a:bodyPr/>
        <a:lstStyle/>
        <a:p>
          <a:endParaRPr lang="en-GB"/>
        </a:p>
      </dgm:t>
    </dgm:pt>
    <dgm:pt modelId="{CC0917B9-2A05-4BD2-B543-E94F7EC974B5}" type="sibTrans" cxnId="{828408C7-ACB9-491B-8A65-151B31C414D8}">
      <dgm:prSet/>
      <dgm:spPr/>
      <dgm:t>
        <a:bodyPr/>
        <a:lstStyle/>
        <a:p>
          <a:endParaRPr lang="en-GB"/>
        </a:p>
      </dgm:t>
    </dgm:pt>
    <dgm:pt modelId="{FC4F9A53-5101-4E09-9E5F-A6CE2320E3D6}" type="pres">
      <dgm:prSet presAssocID="{AE6BD9F9-3C5D-4B5B-B372-90ED36CB12B6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0610FCA-E281-46A9-9159-32793F2F13DB}" type="pres">
      <dgm:prSet presAssocID="{AE6BD9F9-3C5D-4B5B-B372-90ED36CB12B6}" presName="arrow" presStyleLbl="bgShp" presStyleIdx="0" presStyleCnt="1"/>
      <dgm:spPr/>
    </dgm:pt>
    <dgm:pt modelId="{78BFCF54-E9FF-4B5F-816F-8712B70A892B}" type="pres">
      <dgm:prSet presAssocID="{AE6BD9F9-3C5D-4B5B-B372-90ED36CB12B6}" presName="linearProcess" presStyleCnt="0"/>
      <dgm:spPr/>
    </dgm:pt>
    <dgm:pt modelId="{351CA53E-4889-4F88-8D05-DC9BABF545FC}" type="pres">
      <dgm:prSet presAssocID="{17A9A92F-40AE-4799-A38B-CED47A8B979F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C8D51E-7BA1-4DE2-B46C-6110D0169088}" type="pres">
      <dgm:prSet presAssocID="{6536F4D0-ABBC-47CE-839B-006B66EEE172}" presName="sibTrans" presStyleCnt="0"/>
      <dgm:spPr/>
    </dgm:pt>
    <dgm:pt modelId="{BEFB60E7-2892-40C8-A8D5-A2AFE6945F9B}" type="pres">
      <dgm:prSet presAssocID="{6D3DFFC7-5061-4D13-9015-4B25D9BF2F9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60B806-0A2E-4089-ACEB-E41136C9CE7B}" type="pres">
      <dgm:prSet presAssocID="{B1E52176-880B-49B6-8492-2767A034714E}" presName="sibTrans" presStyleCnt="0"/>
      <dgm:spPr/>
    </dgm:pt>
    <dgm:pt modelId="{64D797C8-192B-4D30-9324-B279092AE70C}" type="pres">
      <dgm:prSet presAssocID="{27BB1135-9503-4106-83B9-BF50259F5BF6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236707-8BFA-4C04-BF9E-2EC2AE532DCD}" type="pres">
      <dgm:prSet presAssocID="{08B9A9DA-7E85-43AB-86C8-2FC25700514F}" presName="sibTrans" presStyleCnt="0"/>
      <dgm:spPr/>
    </dgm:pt>
    <dgm:pt modelId="{CCC66C1D-C38B-4F7B-A3C2-856F252C4638}" type="pres">
      <dgm:prSet presAssocID="{B2218624-9269-4A9A-9219-64822514C492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3B5914-377F-495B-81C1-DF3E553090E2}" srcId="{AE6BD9F9-3C5D-4B5B-B372-90ED36CB12B6}" destId="{6D3DFFC7-5061-4D13-9015-4B25D9BF2F99}" srcOrd="1" destOrd="0" parTransId="{01FDF65F-349B-44D8-9FBB-56FE1ABC63B5}" sibTransId="{B1E52176-880B-49B6-8492-2767A034714E}"/>
    <dgm:cxn modelId="{8FCE3643-E9F3-4A0D-BFC6-31395ED7BC72}" type="presOf" srcId="{17A9A92F-40AE-4799-A38B-CED47A8B979F}" destId="{351CA53E-4889-4F88-8D05-DC9BABF545FC}" srcOrd="0" destOrd="0" presId="urn:microsoft.com/office/officeart/2005/8/layout/hProcess9"/>
    <dgm:cxn modelId="{8098AAF3-AEB2-499C-8900-9B21444508A3}" type="presOf" srcId="{27BB1135-9503-4106-83B9-BF50259F5BF6}" destId="{64D797C8-192B-4D30-9324-B279092AE70C}" srcOrd="0" destOrd="0" presId="urn:microsoft.com/office/officeart/2005/8/layout/hProcess9"/>
    <dgm:cxn modelId="{B997D7C3-B15F-4EA8-BF22-C1A7690C714C}" type="presOf" srcId="{6D3DFFC7-5061-4D13-9015-4B25D9BF2F99}" destId="{BEFB60E7-2892-40C8-A8D5-A2AFE6945F9B}" srcOrd="0" destOrd="0" presId="urn:microsoft.com/office/officeart/2005/8/layout/hProcess9"/>
    <dgm:cxn modelId="{4AF35943-921A-4E68-AD6A-1852A5A6E86B}" type="presOf" srcId="{AE6BD9F9-3C5D-4B5B-B372-90ED36CB12B6}" destId="{FC4F9A53-5101-4E09-9E5F-A6CE2320E3D6}" srcOrd="0" destOrd="0" presId="urn:microsoft.com/office/officeart/2005/8/layout/hProcess9"/>
    <dgm:cxn modelId="{F29B70B7-BDB6-4A84-84BC-42103EDC08DF}" type="presOf" srcId="{B2218624-9269-4A9A-9219-64822514C492}" destId="{CCC66C1D-C38B-4F7B-A3C2-856F252C4638}" srcOrd="0" destOrd="0" presId="urn:microsoft.com/office/officeart/2005/8/layout/hProcess9"/>
    <dgm:cxn modelId="{32931280-3A96-4EEB-8B9A-CCD19460B855}" srcId="{AE6BD9F9-3C5D-4B5B-B372-90ED36CB12B6}" destId="{17A9A92F-40AE-4799-A38B-CED47A8B979F}" srcOrd="0" destOrd="0" parTransId="{FB4F4D1F-AC76-4604-B793-3CA57B31EA17}" sibTransId="{6536F4D0-ABBC-47CE-839B-006B66EEE172}"/>
    <dgm:cxn modelId="{0BAA8C49-7E6D-4762-8689-0208213B064F}" srcId="{AE6BD9F9-3C5D-4B5B-B372-90ED36CB12B6}" destId="{27BB1135-9503-4106-83B9-BF50259F5BF6}" srcOrd="2" destOrd="0" parTransId="{7401D1BF-2C86-4F88-BE33-589FBE81B7C8}" sibTransId="{08B9A9DA-7E85-43AB-86C8-2FC25700514F}"/>
    <dgm:cxn modelId="{828408C7-ACB9-491B-8A65-151B31C414D8}" srcId="{AE6BD9F9-3C5D-4B5B-B372-90ED36CB12B6}" destId="{B2218624-9269-4A9A-9219-64822514C492}" srcOrd="3" destOrd="0" parTransId="{5BC4D7BE-CA1A-4EB5-A334-2E9B780635F8}" sibTransId="{CC0917B9-2A05-4BD2-B543-E94F7EC974B5}"/>
    <dgm:cxn modelId="{476E0565-6FA9-4C79-9D0E-95AD012274E6}" type="presParOf" srcId="{FC4F9A53-5101-4E09-9E5F-A6CE2320E3D6}" destId="{70610FCA-E281-46A9-9159-32793F2F13DB}" srcOrd="0" destOrd="0" presId="urn:microsoft.com/office/officeart/2005/8/layout/hProcess9"/>
    <dgm:cxn modelId="{BFD0C414-EF12-43FA-90ED-79CD6FF0AF1E}" type="presParOf" srcId="{FC4F9A53-5101-4E09-9E5F-A6CE2320E3D6}" destId="{78BFCF54-E9FF-4B5F-816F-8712B70A892B}" srcOrd="1" destOrd="0" presId="urn:microsoft.com/office/officeart/2005/8/layout/hProcess9"/>
    <dgm:cxn modelId="{6F133A37-14A2-4492-AFEE-213DDE876F40}" type="presParOf" srcId="{78BFCF54-E9FF-4B5F-816F-8712B70A892B}" destId="{351CA53E-4889-4F88-8D05-DC9BABF545FC}" srcOrd="0" destOrd="0" presId="urn:microsoft.com/office/officeart/2005/8/layout/hProcess9"/>
    <dgm:cxn modelId="{7CD15FD9-A153-4D71-AC3B-C3E6A39B7679}" type="presParOf" srcId="{78BFCF54-E9FF-4B5F-816F-8712B70A892B}" destId="{07C8D51E-7BA1-4DE2-B46C-6110D0169088}" srcOrd="1" destOrd="0" presId="urn:microsoft.com/office/officeart/2005/8/layout/hProcess9"/>
    <dgm:cxn modelId="{4D9CF0CE-E175-420B-9686-191ED31F09F2}" type="presParOf" srcId="{78BFCF54-E9FF-4B5F-816F-8712B70A892B}" destId="{BEFB60E7-2892-40C8-A8D5-A2AFE6945F9B}" srcOrd="2" destOrd="0" presId="urn:microsoft.com/office/officeart/2005/8/layout/hProcess9"/>
    <dgm:cxn modelId="{3F1BA6B8-30A5-4D0A-B6B9-A30F263FDBC9}" type="presParOf" srcId="{78BFCF54-E9FF-4B5F-816F-8712B70A892B}" destId="{AC60B806-0A2E-4089-ACEB-E41136C9CE7B}" srcOrd="3" destOrd="0" presId="urn:microsoft.com/office/officeart/2005/8/layout/hProcess9"/>
    <dgm:cxn modelId="{AEED2DD7-4BD1-4DF8-8558-B79A1733908B}" type="presParOf" srcId="{78BFCF54-E9FF-4B5F-816F-8712B70A892B}" destId="{64D797C8-192B-4D30-9324-B279092AE70C}" srcOrd="4" destOrd="0" presId="urn:microsoft.com/office/officeart/2005/8/layout/hProcess9"/>
    <dgm:cxn modelId="{B70A9BD3-E3EC-49AC-86ED-71072B3BFFAC}" type="presParOf" srcId="{78BFCF54-E9FF-4B5F-816F-8712B70A892B}" destId="{51236707-8BFA-4C04-BF9E-2EC2AE532DCD}" srcOrd="5" destOrd="0" presId="urn:microsoft.com/office/officeart/2005/8/layout/hProcess9"/>
    <dgm:cxn modelId="{70520631-AE88-4514-88D0-C2F991E31179}" type="presParOf" srcId="{78BFCF54-E9FF-4B5F-816F-8712B70A892B}" destId="{CCC66C1D-C38B-4F7B-A3C2-856F252C4638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1B2B222-34F0-49A6-8C44-15BCD981A354}" type="doc">
      <dgm:prSet loTypeId="urn:microsoft.com/office/officeart/2005/8/layout/target3" loCatId="relationship" qsTypeId="urn:microsoft.com/office/officeart/2005/8/quickstyle/3d2" qsCatId="3D" csTypeId="urn:microsoft.com/office/officeart/2005/8/colors/colorful4" csCatId="colorful"/>
      <dgm:spPr/>
      <dgm:t>
        <a:bodyPr/>
        <a:lstStyle/>
        <a:p>
          <a:endParaRPr lang="en-GB"/>
        </a:p>
      </dgm:t>
    </dgm:pt>
    <dgm:pt modelId="{197738DF-3554-4A00-9EC4-D5A9EE2624FF}">
      <dgm:prSet/>
      <dgm:spPr/>
      <dgm:t>
        <a:bodyPr/>
        <a:lstStyle/>
        <a:p>
          <a:r>
            <a:rPr lang="sr-Cyrl-RS"/>
            <a:t>Концепт решења </a:t>
          </a:r>
          <a:endParaRPr lang="sr-Latn-RS"/>
        </a:p>
      </dgm:t>
    </dgm:pt>
    <dgm:pt modelId="{DE1B8FDB-833B-4184-A504-CEB7040F6C97}" type="parTrans" cxnId="{1AC16BA4-582A-43AD-AB7F-85D545ED20EB}">
      <dgm:prSet/>
      <dgm:spPr/>
      <dgm:t>
        <a:bodyPr/>
        <a:lstStyle/>
        <a:p>
          <a:endParaRPr lang="en-GB"/>
        </a:p>
      </dgm:t>
    </dgm:pt>
    <dgm:pt modelId="{721DF137-4E0F-423B-9428-0E245A37292F}" type="sibTrans" cxnId="{1AC16BA4-582A-43AD-AB7F-85D545ED20EB}">
      <dgm:prSet/>
      <dgm:spPr/>
      <dgm:t>
        <a:bodyPr/>
        <a:lstStyle/>
        <a:p>
          <a:endParaRPr lang="en-GB"/>
        </a:p>
      </dgm:t>
    </dgm:pt>
    <dgm:pt modelId="{4F325FC7-27C4-4FC4-B3DA-992FA8A96C21}">
      <dgm:prSet/>
      <dgm:spPr/>
      <dgm:t>
        <a:bodyPr/>
        <a:lstStyle/>
        <a:p>
          <a:r>
            <a:rPr lang="sr-Cyrl-RS"/>
            <a:t>Рада Стијовић </a:t>
          </a:r>
          <a:endParaRPr lang="sr-Latn-RS"/>
        </a:p>
      </dgm:t>
    </dgm:pt>
    <dgm:pt modelId="{82083176-D232-4D2D-B771-67C282DB29D0}" type="parTrans" cxnId="{9CF84AD2-6603-43B3-872B-C9D701A9EFA7}">
      <dgm:prSet/>
      <dgm:spPr/>
      <dgm:t>
        <a:bodyPr/>
        <a:lstStyle/>
        <a:p>
          <a:endParaRPr lang="en-GB"/>
        </a:p>
      </dgm:t>
    </dgm:pt>
    <dgm:pt modelId="{46A6F339-EB31-4ED2-A427-5E409F34192B}" type="sibTrans" cxnId="{9CF84AD2-6603-43B3-872B-C9D701A9EFA7}">
      <dgm:prSet/>
      <dgm:spPr/>
      <dgm:t>
        <a:bodyPr/>
        <a:lstStyle/>
        <a:p>
          <a:endParaRPr lang="en-GB"/>
        </a:p>
      </dgm:t>
    </dgm:pt>
    <dgm:pt modelId="{730AE497-8460-4D25-A55A-D722B947B217}">
      <dgm:prSet/>
      <dgm:spPr/>
      <dgm:t>
        <a:bodyPr/>
        <a:lstStyle/>
        <a:p>
          <a:r>
            <a:rPr lang="sr-Cyrl-RS"/>
            <a:t>Душко Витас</a:t>
          </a:r>
          <a:endParaRPr lang="sr-Latn-RS"/>
        </a:p>
      </dgm:t>
    </dgm:pt>
    <dgm:pt modelId="{AF987AC8-38A5-4534-AA6D-1DE86C601C7D}" type="parTrans" cxnId="{3D2BE17C-C0E3-425D-8934-E295E9FD981E}">
      <dgm:prSet/>
      <dgm:spPr/>
      <dgm:t>
        <a:bodyPr/>
        <a:lstStyle/>
        <a:p>
          <a:endParaRPr lang="en-GB"/>
        </a:p>
      </dgm:t>
    </dgm:pt>
    <dgm:pt modelId="{20D97EF8-E177-4AAA-96E1-54C91AEB583E}" type="sibTrans" cxnId="{3D2BE17C-C0E3-425D-8934-E295E9FD981E}">
      <dgm:prSet/>
      <dgm:spPr/>
      <dgm:t>
        <a:bodyPr/>
        <a:lstStyle/>
        <a:p>
          <a:endParaRPr lang="en-GB"/>
        </a:p>
      </dgm:t>
    </dgm:pt>
    <dgm:pt modelId="{909878F4-ABD2-46D3-AAB0-6422DDDB0FEF}">
      <dgm:prSet/>
      <dgm:spPr/>
      <dgm:t>
        <a:bodyPr/>
        <a:lstStyle/>
        <a:p>
          <a:r>
            <a:rPr lang="sr-Cyrl-RS"/>
            <a:t>Развој и одржавање</a:t>
          </a:r>
          <a:endParaRPr lang="sr-Latn-RS"/>
        </a:p>
      </dgm:t>
    </dgm:pt>
    <dgm:pt modelId="{C73B7D7C-FD96-4FB3-8D40-1EE70B779719}" type="parTrans" cxnId="{8A46E9EC-4100-45BA-AB7A-36BE2FB5296D}">
      <dgm:prSet/>
      <dgm:spPr/>
      <dgm:t>
        <a:bodyPr/>
        <a:lstStyle/>
        <a:p>
          <a:endParaRPr lang="en-GB"/>
        </a:p>
      </dgm:t>
    </dgm:pt>
    <dgm:pt modelId="{A7AD2A05-5692-4648-93CB-F0C0A28E4DE1}" type="sibTrans" cxnId="{8A46E9EC-4100-45BA-AB7A-36BE2FB5296D}">
      <dgm:prSet/>
      <dgm:spPr/>
      <dgm:t>
        <a:bodyPr/>
        <a:lstStyle/>
        <a:p>
          <a:endParaRPr lang="en-GB"/>
        </a:p>
      </dgm:t>
    </dgm:pt>
    <dgm:pt modelId="{9836C10A-4718-421E-B776-E86656193915}">
      <dgm:prSet/>
      <dgm:spPr/>
      <dgm:t>
        <a:bodyPr/>
        <a:lstStyle/>
        <a:p>
          <a:r>
            <a:rPr lang="sr-Cyrl-RS"/>
            <a:t>Ранка Станковић</a:t>
          </a:r>
          <a:endParaRPr lang="sr-Latn-RS"/>
        </a:p>
      </dgm:t>
    </dgm:pt>
    <dgm:pt modelId="{E85BA2AB-A870-4BED-87C9-506AE5EC60E5}" type="parTrans" cxnId="{D09586F7-7D3E-471B-A430-2CE6CB065816}">
      <dgm:prSet/>
      <dgm:spPr/>
      <dgm:t>
        <a:bodyPr/>
        <a:lstStyle/>
        <a:p>
          <a:endParaRPr lang="en-GB"/>
        </a:p>
      </dgm:t>
    </dgm:pt>
    <dgm:pt modelId="{859B7298-9B95-48F7-B7E1-F311106585D8}" type="sibTrans" cxnId="{D09586F7-7D3E-471B-A430-2CE6CB065816}">
      <dgm:prSet/>
      <dgm:spPr/>
      <dgm:t>
        <a:bodyPr/>
        <a:lstStyle/>
        <a:p>
          <a:endParaRPr lang="en-GB"/>
        </a:p>
      </dgm:t>
    </dgm:pt>
    <dgm:pt modelId="{EA29E210-D955-4D01-9813-6BAA81486419}">
      <dgm:prSet/>
      <dgm:spPr/>
      <dgm:t>
        <a:bodyPr/>
        <a:lstStyle/>
        <a:p>
          <a:r>
            <a:rPr lang="sr-Cyrl-RS"/>
            <a:t>Михаило Шкорић</a:t>
          </a:r>
          <a:endParaRPr lang="sr-Latn-RS"/>
        </a:p>
      </dgm:t>
    </dgm:pt>
    <dgm:pt modelId="{07181382-CA48-4B04-8C74-C5AD6B282812}" type="parTrans" cxnId="{D641486F-2EA9-45FD-AB86-C81DD4124C23}">
      <dgm:prSet/>
      <dgm:spPr/>
      <dgm:t>
        <a:bodyPr/>
        <a:lstStyle/>
        <a:p>
          <a:endParaRPr lang="en-GB"/>
        </a:p>
      </dgm:t>
    </dgm:pt>
    <dgm:pt modelId="{29F3BB17-1DBF-409F-8C1E-65807309229E}" type="sibTrans" cxnId="{D641486F-2EA9-45FD-AB86-C81DD4124C23}">
      <dgm:prSet/>
      <dgm:spPr/>
      <dgm:t>
        <a:bodyPr/>
        <a:lstStyle/>
        <a:p>
          <a:endParaRPr lang="en-GB"/>
        </a:p>
      </dgm:t>
    </dgm:pt>
    <dgm:pt modelId="{ECC16F75-73DC-4DF7-8075-DCFF969CF9D7}" type="pres">
      <dgm:prSet presAssocID="{81B2B222-34F0-49A6-8C44-15BCD981A35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D6C15D-C9A2-41C5-B74F-38C3C986B0FB}" type="pres">
      <dgm:prSet presAssocID="{197738DF-3554-4A00-9EC4-D5A9EE2624FF}" presName="circle1" presStyleLbl="node1" presStyleIdx="0" presStyleCnt="2"/>
      <dgm:spPr/>
    </dgm:pt>
    <dgm:pt modelId="{EF5B351C-90B0-413E-A951-7524802BB5F1}" type="pres">
      <dgm:prSet presAssocID="{197738DF-3554-4A00-9EC4-D5A9EE2624FF}" presName="space" presStyleCnt="0"/>
      <dgm:spPr/>
    </dgm:pt>
    <dgm:pt modelId="{E18F4E66-6DD0-471C-A830-A1101F85C473}" type="pres">
      <dgm:prSet presAssocID="{197738DF-3554-4A00-9EC4-D5A9EE2624FF}" presName="rect1" presStyleLbl="alignAcc1" presStyleIdx="0" presStyleCnt="2"/>
      <dgm:spPr/>
      <dgm:t>
        <a:bodyPr/>
        <a:lstStyle/>
        <a:p>
          <a:endParaRPr lang="en-US"/>
        </a:p>
      </dgm:t>
    </dgm:pt>
    <dgm:pt modelId="{38A9344A-DC1B-4D23-B270-9877A115A335}" type="pres">
      <dgm:prSet presAssocID="{909878F4-ABD2-46D3-AAB0-6422DDDB0FEF}" presName="vertSpace2" presStyleLbl="node1" presStyleIdx="0" presStyleCnt="2"/>
      <dgm:spPr/>
    </dgm:pt>
    <dgm:pt modelId="{5519496C-90E8-47C8-9F78-4F52A04E4237}" type="pres">
      <dgm:prSet presAssocID="{909878F4-ABD2-46D3-AAB0-6422DDDB0FEF}" presName="circle2" presStyleLbl="node1" presStyleIdx="1" presStyleCnt="2"/>
      <dgm:spPr/>
    </dgm:pt>
    <dgm:pt modelId="{E5494EBB-C177-453E-B68F-98BB694A667D}" type="pres">
      <dgm:prSet presAssocID="{909878F4-ABD2-46D3-AAB0-6422DDDB0FEF}" presName="rect2" presStyleLbl="alignAcc1" presStyleIdx="1" presStyleCnt="2"/>
      <dgm:spPr/>
      <dgm:t>
        <a:bodyPr/>
        <a:lstStyle/>
        <a:p>
          <a:endParaRPr lang="en-US"/>
        </a:p>
      </dgm:t>
    </dgm:pt>
    <dgm:pt modelId="{5ECEE653-E8A4-4DEA-96DC-28DA6FA19066}" type="pres">
      <dgm:prSet presAssocID="{197738DF-3554-4A00-9EC4-D5A9EE2624FF}" presName="rect1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A6CCC5-0B1C-45AC-BB92-B2481EC59E6E}" type="pres">
      <dgm:prSet presAssocID="{197738DF-3554-4A00-9EC4-D5A9EE2624FF}" presName="rect1ChTx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F7383A-ACD6-427E-88FB-7BB24BD6A93D}" type="pres">
      <dgm:prSet presAssocID="{909878F4-ABD2-46D3-AAB0-6422DDDB0FEF}" presName="rect2ParTx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B006D3-725D-4E96-96FB-BDC14932D076}" type="pres">
      <dgm:prSet presAssocID="{909878F4-ABD2-46D3-AAB0-6422DDDB0FEF}" presName="rect2ChTx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2BE17C-C0E3-425D-8934-E295E9FD981E}" srcId="{197738DF-3554-4A00-9EC4-D5A9EE2624FF}" destId="{730AE497-8460-4D25-A55A-D722B947B217}" srcOrd="1" destOrd="0" parTransId="{AF987AC8-38A5-4534-AA6D-1DE86C601C7D}" sibTransId="{20D97EF8-E177-4AAA-96E1-54C91AEB583E}"/>
    <dgm:cxn modelId="{01B51573-AD98-42C6-B8B6-053542773BFD}" type="presOf" srcId="{197738DF-3554-4A00-9EC4-D5A9EE2624FF}" destId="{E18F4E66-6DD0-471C-A830-A1101F85C473}" srcOrd="0" destOrd="0" presId="urn:microsoft.com/office/officeart/2005/8/layout/target3"/>
    <dgm:cxn modelId="{E157E87E-3B79-4658-A71E-05DD4D6480A1}" type="presOf" srcId="{730AE497-8460-4D25-A55A-D722B947B217}" destId="{03A6CCC5-0B1C-45AC-BB92-B2481EC59E6E}" srcOrd="0" destOrd="1" presId="urn:microsoft.com/office/officeart/2005/8/layout/target3"/>
    <dgm:cxn modelId="{D641486F-2EA9-45FD-AB86-C81DD4124C23}" srcId="{909878F4-ABD2-46D3-AAB0-6422DDDB0FEF}" destId="{EA29E210-D955-4D01-9813-6BAA81486419}" srcOrd="1" destOrd="0" parTransId="{07181382-CA48-4B04-8C74-C5AD6B282812}" sibTransId="{29F3BB17-1DBF-409F-8C1E-65807309229E}"/>
    <dgm:cxn modelId="{F9364CE5-85B8-459F-AB30-47A93AA04AD3}" type="presOf" srcId="{4F325FC7-27C4-4FC4-B3DA-992FA8A96C21}" destId="{03A6CCC5-0B1C-45AC-BB92-B2481EC59E6E}" srcOrd="0" destOrd="0" presId="urn:microsoft.com/office/officeart/2005/8/layout/target3"/>
    <dgm:cxn modelId="{9CF84AD2-6603-43B3-872B-C9D701A9EFA7}" srcId="{197738DF-3554-4A00-9EC4-D5A9EE2624FF}" destId="{4F325FC7-27C4-4FC4-B3DA-992FA8A96C21}" srcOrd="0" destOrd="0" parTransId="{82083176-D232-4D2D-B771-67C282DB29D0}" sibTransId="{46A6F339-EB31-4ED2-A427-5E409F34192B}"/>
    <dgm:cxn modelId="{8A46E9EC-4100-45BA-AB7A-36BE2FB5296D}" srcId="{81B2B222-34F0-49A6-8C44-15BCD981A354}" destId="{909878F4-ABD2-46D3-AAB0-6422DDDB0FEF}" srcOrd="1" destOrd="0" parTransId="{C73B7D7C-FD96-4FB3-8D40-1EE70B779719}" sibTransId="{A7AD2A05-5692-4648-93CB-F0C0A28E4DE1}"/>
    <dgm:cxn modelId="{E9FD938E-2757-4A57-91FE-F157C4019532}" type="presOf" srcId="{9836C10A-4718-421E-B776-E86656193915}" destId="{FAB006D3-725D-4E96-96FB-BDC14932D076}" srcOrd="0" destOrd="0" presId="urn:microsoft.com/office/officeart/2005/8/layout/target3"/>
    <dgm:cxn modelId="{D09586F7-7D3E-471B-A430-2CE6CB065816}" srcId="{909878F4-ABD2-46D3-AAB0-6422DDDB0FEF}" destId="{9836C10A-4718-421E-B776-E86656193915}" srcOrd="0" destOrd="0" parTransId="{E85BA2AB-A870-4BED-87C9-506AE5EC60E5}" sibTransId="{859B7298-9B95-48F7-B7E1-F311106585D8}"/>
    <dgm:cxn modelId="{764A7C6C-715D-4E65-8928-B1CD2866AD16}" type="presOf" srcId="{909878F4-ABD2-46D3-AAB0-6422DDDB0FEF}" destId="{E5494EBB-C177-453E-B68F-98BB694A667D}" srcOrd="0" destOrd="0" presId="urn:microsoft.com/office/officeart/2005/8/layout/target3"/>
    <dgm:cxn modelId="{7A7579E2-B8A0-4DA7-88AE-3857FBD67E39}" type="presOf" srcId="{EA29E210-D955-4D01-9813-6BAA81486419}" destId="{FAB006D3-725D-4E96-96FB-BDC14932D076}" srcOrd="0" destOrd="1" presId="urn:microsoft.com/office/officeart/2005/8/layout/target3"/>
    <dgm:cxn modelId="{7D762F0D-F27E-4C76-B522-D1F279BD407C}" type="presOf" srcId="{81B2B222-34F0-49A6-8C44-15BCD981A354}" destId="{ECC16F75-73DC-4DF7-8075-DCFF969CF9D7}" srcOrd="0" destOrd="0" presId="urn:microsoft.com/office/officeart/2005/8/layout/target3"/>
    <dgm:cxn modelId="{282E6347-67E1-4E16-B01C-A0825824395A}" type="presOf" srcId="{197738DF-3554-4A00-9EC4-D5A9EE2624FF}" destId="{5ECEE653-E8A4-4DEA-96DC-28DA6FA19066}" srcOrd="1" destOrd="0" presId="urn:microsoft.com/office/officeart/2005/8/layout/target3"/>
    <dgm:cxn modelId="{7245B1FE-227F-4235-A898-4D9811BDAABD}" type="presOf" srcId="{909878F4-ABD2-46D3-AAB0-6422DDDB0FEF}" destId="{88F7383A-ACD6-427E-88FB-7BB24BD6A93D}" srcOrd="1" destOrd="0" presId="urn:microsoft.com/office/officeart/2005/8/layout/target3"/>
    <dgm:cxn modelId="{1AC16BA4-582A-43AD-AB7F-85D545ED20EB}" srcId="{81B2B222-34F0-49A6-8C44-15BCD981A354}" destId="{197738DF-3554-4A00-9EC4-D5A9EE2624FF}" srcOrd="0" destOrd="0" parTransId="{DE1B8FDB-833B-4184-A504-CEB7040F6C97}" sibTransId="{721DF137-4E0F-423B-9428-0E245A37292F}"/>
    <dgm:cxn modelId="{A51D2D13-B7CB-47B7-A93D-2FC8E9A2EC01}" type="presParOf" srcId="{ECC16F75-73DC-4DF7-8075-DCFF969CF9D7}" destId="{06D6C15D-C9A2-41C5-B74F-38C3C986B0FB}" srcOrd="0" destOrd="0" presId="urn:microsoft.com/office/officeart/2005/8/layout/target3"/>
    <dgm:cxn modelId="{51E7425B-81CA-4AE5-A58D-1AC66865B936}" type="presParOf" srcId="{ECC16F75-73DC-4DF7-8075-DCFF969CF9D7}" destId="{EF5B351C-90B0-413E-A951-7524802BB5F1}" srcOrd="1" destOrd="0" presId="urn:microsoft.com/office/officeart/2005/8/layout/target3"/>
    <dgm:cxn modelId="{9E1D7C38-9915-4101-8B9E-AEA3A4DCE7E9}" type="presParOf" srcId="{ECC16F75-73DC-4DF7-8075-DCFF969CF9D7}" destId="{E18F4E66-6DD0-471C-A830-A1101F85C473}" srcOrd="2" destOrd="0" presId="urn:microsoft.com/office/officeart/2005/8/layout/target3"/>
    <dgm:cxn modelId="{06C342B3-1150-404D-9FF6-80177B2422EC}" type="presParOf" srcId="{ECC16F75-73DC-4DF7-8075-DCFF969CF9D7}" destId="{38A9344A-DC1B-4D23-B270-9877A115A335}" srcOrd="3" destOrd="0" presId="urn:microsoft.com/office/officeart/2005/8/layout/target3"/>
    <dgm:cxn modelId="{5B9DF636-EB9F-4663-9579-D534815A4C48}" type="presParOf" srcId="{ECC16F75-73DC-4DF7-8075-DCFF969CF9D7}" destId="{5519496C-90E8-47C8-9F78-4F52A04E4237}" srcOrd="4" destOrd="0" presId="urn:microsoft.com/office/officeart/2005/8/layout/target3"/>
    <dgm:cxn modelId="{9BFDD6B3-9CFD-48A5-BF3B-6B42992F30F0}" type="presParOf" srcId="{ECC16F75-73DC-4DF7-8075-DCFF969CF9D7}" destId="{E5494EBB-C177-453E-B68F-98BB694A667D}" srcOrd="5" destOrd="0" presId="urn:microsoft.com/office/officeart/2005/8/layout/target3"/>
    <dgm:cxn modelId="{0A06C3E7-AB27-450E-BDA4-5E67C7B48BB9}" type="presParOf" srcId="{ECC16F75-73DC-4DF7-8075-DCFF969CF9D7}" destId="{5ECEE653-E8A4-4DEA-96DC-28DA6FA19066}" srcOrd="6" destOrd="0" presId="urn:microsoft.com/office/officeart/2005/8/layout/target3"/>
    <dgm:cxn modelId="{CC567788-E5B1-490A-8F6E-C8D30A0C3C53}" type="presParOf" srcId="{ECC16F75-73DC-4DF7-8075-DCFF969CF9D7}" destId="{03A6CCC5-0B1C-45AC-BB92-B2481EC59E6E}" srcOrd="7" destOrd="0" presId="urn:microsoft.com/office/officeart/2005/8/layout/target3"/>
    <dgm:cxn modelId="{C7676511-2F5C-4AD4-B664-93FC210B4693}" type="presParOf" srcId="{ECC16F75-73DC-4DF7-8075-DCFF969CF9D7}" destId="{88F7383A-ACD6-427E-88FB-7BB24BD6A93D}" srcOrd="8" destOrd="0" presId="urn:microsoft.com/office/officeart/2005/8/layout/target3"/>
    <dgm:cxn modelId="{F34B8D64-34A6-4946-850C-C80EAF165A82}" type="presParOf" srcId="{ECC16F75-73DC-4DF7-8075-DCFF969CF9D7}" destId="{FAB006D3-725D-4E96-96FB-BDC14932D076}" srcOrd="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5320E72-4602-4006-95AB-356BEBDC05F1}" type="doc">
      <dgm:prSet loTypeId="urn:microsoft.com/office/officeart/2005/8/layout/hierarchy2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1D639C8-AAB5-4071-9D58-440D66837A65}">
      <dgm:prSet custT="1"/>
      <dgm:spPr/>
      <dgm:t>
        <a:bodyPr/>
        <a:lstStyle/>
        <a:p>
          <a:r>
            <a:rPr lang="sr-Cyrl-RS" sz="1400" dirty="0"/>
            <a:t>Заједнички рад информатичког тима, корпусних лингвиста и лексикографа </a:t>
          </a:r>
          <a:endParaRPr lang="sr-Latn-RS" sz="1400" dirty="0"/>
        </a:p>
      </dgm:t>
    </dgm:pt>
    <dgm:pt modelId="{43AA14C8-7BBD-4C49-A201-086EB2D7CF09}" type="parTrans" cxnId="{C08FB197-5D4D-4B58-A567-3F0D6E06071A}">
      <dgm:prSet/>
      <dgm:spPr/>
      <dgm:t>
        <a:bodyPr/>
        <a:lstStyle/>
        <a:p>
          <a:endParaRPr lang="en-GB"/>
        </a:p>
      </dgm:t>
    </dgm:pt>
    <dgm:pt modelId="{100676BE-4111-49B2-8786-9AAB4DF2B6F8}" type="sibTrans" cxnId="{C08FB197-5D4D-4B58-A567-3F0D6E06071A}">
      <dgm:prSet/>
      <dgm:spPr/>
      <dgm:t>
        <a:bodyPr/>
        <a:lstStyle/>
        <a:p>
          <a:endParaRPr lang="en-GB"/>
        </a:p>
      </dgm:t>
    </dgm:pt>
    <dgm:pt modelId="{B96EB790-ACCF-473C-A9A6-CEA09E1DD48D}">
      <dgm:prSet/>
      <dgm:spPr/>
      <dgm:t>
        <a:bodyPr/>
        <a:lstStyle/>
        <a:p>
          <a:r>
            <a:rPr lang="sr-Cyrl-RS" dirty="0"/>
            <a:t>Дефинисане прецизне спецификације корисничких захтева</a:t>
          </a:r>
          <a:endParaRPr lang="sr-Latn-RS" dirty="0"/>
        </a:p>
      </dgm:t>
    </dgm:pt>
    <dgm:pt modelId="{445D2D47-2825-4F26-8022-1943971AD230}" type="parTrans" cxnId="{B8B15AA2-9943-4445-81B0-6C0E594F0977}">
      <dgm:prSet/>
      <dgm:spPr/>
      <dgm:t>
        <a:bodyPr/>
        <a:lstStyle/>
        <a:p>
          <a:endParaRPr lang="en-GB"/>
        </a:p>
      </dgm:t>
    </dgm:pt>
    <dgm:pt modelId="{5B6EE1D2-2356-41D5-B528-E41300296B74}" type="sibTrans" cxnId="{B8B15AA2-9943-4445-81B0-6C0E594F0977}">
      <dgm:prSet/>
      <dgm:spPr/>
      <dgm:t>
        <a:bodyPr/>
        <a:lstStyle/>
        <a:p>
          <a:endParaRPr lang="en-GB"/>
        </a:p>
      </dgm:t>
    </dgm:pt>
    <dgm:pt modelId="{272AB8D7-2A0F-4CB0-9AE4-49ECDD8D867C}">
      <dgm:prSet/>
      <dgm:spPr/>
      <dgm:t>
        <a:bodyPr/>
        <a:lstStyle/>
        <a:p>
          <a:r>
            <a:rPr lang="sr-Cyrl-RS" dirty="0"/>
            <a:t>Имплементирано софтверско решење </a:t>
          </a:r>
          <a:endParaRPr lang="sr-Latn-RS" dirty="0"/>
        </a:p>
      </dgm:t>
    </dgm:pt>
    <dgm:pt modelId="{E3A902C1-B036-4F2B-A062-58CA8BD705FC}" type="parTrans" cxnId="{B36BEE56-F3A3-4217-B8E6-A50D12C0CF9E}">
      <dgm:prSet/>
      <dgm:spPr/>
      <dgm:t>
        <a:bodyPr/>
        <a:lstStyle/>
        <a:p>
          <a:endParaRPr lang="en-GB"/>
        </a:p>
      </dgm:t>
    </dgm:pt>
    <dgm:pt modelId="{0FC03AEB-98DA-49B6-B0C0-BCB1209DD28C}" type="sibTrans" cxnId="{B36BEE56-F3A3-4217-B8E6-A50D12C0CF9E}">
      <dgm:prSet/>
      <dgm:spPr/>
      <dgm:t>
        <a:bodyPr/>
        <a:lstStyle/>
        <a:p>
          <a:endParaRPr lang="en-GB"/>
        </a:p>
      </dgm:t>
    </dgm:pt>
    <dgm:pt modelId="{DD7B8EF8-A3D1-45E0-B930-CF694AD003F3}">
      <dgm:prSet/>
      <dgm:spPr/>
      <dgm:t>
        <a:bodyPr/>
        <a:lstStyle/>
        <a:p>
          <a:r>
            <a:rPr lang="sr-Cyrl-RS" dirty="0"/>
            <a:t>Одржане образовне радионице</a:t>
          </a:r>
          <a:endParaRPr lang="sr-Latn-RS" dirty="0"/>
        </a:p>
      </dgm:t>
    </dgm:pt>
    <dgm:pt modelId="{BA338138-5466-461D-BA48-A7724352B3A8}" type="parTrans" cxnId="{AE725014-D60E-430F-A361-26B08CA78042}">
      <dgm:prSet/>
      <dgm:spPr/>
      <dgm:t>
        <a:bodyPr/>
        <a:lstStyle/>
        <a:p>
          <a:endParaRPr lang="en-GB"/>
        </a:p>
      </dgm:t>
    </dgm:pt>
    <dgm:pt modelId="{475A3165-92B0-452C-9563-0AB4081C9C89}" type="sibTrans" cxnId="{AE725014-D60E-430F-A361-26B08CA78042}">
      <dgm:prSet/>
      <dgm:spPr/>
      <dgm:t>
        <a:bodyPr/>
        <a:lstStyle/>
        <a:p>
          <a:endParaRPr lang="en-GB"/>
        </a:p>
      </dgm:t>
    </dgm:pt>
    <dgm:pt modelId="{DC460FAD-543D-46CB-81DE-335D32675E09}">
      <dgm:prSet/>
      <dgm:spPr/>
      <dgm:t>
        <a:bodyPr/>
        <a:lstStyle/>
        <a:p>
          <a:r>
            <a:rPr lang="sr-Cyrl-RS" dirty="0"/>
            <a:t>Стална комуникација са корисницима. </a:t>
          </a:r>
          <a:endParaRPr lang="sr-Latn-RS" dirty="0"/>
        </a:p>
      </dgm:t>
    </dgm:pt>
    <dgm:pt modelId="{74764161-9329-4612-8FA1-D86CF26FEEE0}" type="parTrans" cxnId="{71CCFC54-5411-4C9E-A175-115CB218CF85}">
      <dgm:prSet/>
      <dgm:spPr/>
      <dgm:t>
        <a:bodyPr/>
        <a:lstStyle/>
        <a:p>
          <a:endParaRPr lang="en-GB"/>
        </a:p>
      </dgm:t>
    </dgm:pt>
    <dgm:pt modelId="{A5BD3827-9DCD-4A65-AAF8-2A6B953912D2}" type="sibTrans" cxnId="{71CCFC54-5411-4C9E-A175-115CB218CF85}">
      <dgm:prSet/>
      <dgm:spPr/>
      <dgm:t>
        <a:bodyPr/>
        <a:lstStyle/>
        <a:p>
          <a:endParaRPr lang="en-GB"/>
        </a:p>
      </dgm:t>
    </dgm:pt>
    <dgm:pt modelId="{FA074D0E-DEA0-49EA-8042-244AF275286E}">
      <dgm:prSet/>
      <dgm:spPr/>
      <dgm:t>
        <a:bodyPr/>
        <a:lstStyle/>
        <a:p>
          <a:r>
            <a:rPr lang="sr-Cyrl-RS" dirty="0"/>
            <a:t>Скенирање листића и анотација</a:t>
          </a:r>
          <a:endParaRPr lang="sr-Latn-RS" dirty="0"/>
        </a:p>
      </dgm:t>
    </dgm:pt>
    <dgm:pt modelId="{ED3AC5E6-7D7E-43D3-B811-51D8CE5AE63B}" type="parTrans" cxnId="{C86A7303-E65F-4DA8-BD5B-521B4B3C9F58}">
      <dgm:prSet/>
      <dgm:spPr/>
      <dgm:t>
        <a:bodyPr/>
        <a:lstStyle/>
        <a:p>
          <a:endParaRPr lang="en-GB"/>
        </a:p>
      </dgm:t>
    </dgm:pt>
    <dgm:pt modelId="{D932DF1E-4109-4C84-872F-833917281549}" type="sibTrans" cxnId="{C86A7303-E65F-4DA8-BD5B-521B4B3C9F58}">
      <dgm:prSet/>
      <dgm:spPr/>
      <dgm:t>
        <a:bodyPr/>
        <a:lstStyle/>
        <a:p>
          <a:endParaRPr lang="en-GB"/>
        </a:p>
      </dgm:t>
    </dgm:pt>
    <dgm:pt modelId="{4A2B5D5F-F99E-46EF-AE90-F42B4A5E9F61}" type="pres">
      <dgm:prSet presAssocID="{E5320E72-4602-4006-95AB-356BEBDC05F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9F7557E-A47D-4025-A391-890183924DA3}" type="pres">
      <dgm:prSet presAssocID="{D1D639C8-AAB5-4071-9D58-440D66837A65}" presName="root1" presStyleCnt="0"/>
      <dgm:spPr/>
    </dgm:pt>
    <dgm:pt modelId="{E7C47C85-F4D2-47CC-85B1-5756AD28F20D}" type="pres">
      <dgm:prSet presAssocID="{D1D639C8-AAB5-4071-9D58-440D66837A65}" presName="LevelOneTextNode" presStyleLbl="node0" presStyleIdx="0" presStyleCnt="1" custScaleY="25277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B49175-CAFC-4583-96E0-980A108C0CDA}" type="pres">
      <dgm:prSet presAssocID="{D1D639C8-AAB5-4071-9D58-440D66837A65}" presName="level2hierChild" presStyleCnt="0"/>
      <dgm:spPr/>
    </dgm:pt>
    <dgm:pt modelId="{DCEABB52-646D-4496-A952-FFA8DD16B34F}" type="pres">
      <dgm:prSet presAssocID="{445D2D47-2825-4F26-8022-1943971AD230}" presName="conn2-1" presStyleLbl="parChTrans1D2" presStyleIdx="0" presStyleCnt="5"/>
      <dgm:spPr/>
      <dgm:t>
        <a:bodyPr/>
        <a:lstStyle/>
        <a:p>
          <a:endParaRPr lang="en-US"/>
        </a:p>
      </dgm:t>
    </dgm:pt>
    <dgm:pt modelId="{12B1C3BF-7FE5-4536-B103-86193B779786}" type="pres">
      <dgm:prSet presAssocID="{445D2D47-2825-4F26-8022-1943971AD230}" presName="connTx" presStyleLbl="parChTrans1D2" presStyleIdx="0" presStyleCnt="5"/>
      <dgm:spPr/>
      <dgm:t>
        <a:bodyPr/>
        <a:lstStyle/>
        <a:p>
          <a:endParaRPr lang="en-US"/>
        </a:p>
      </dgm:t>
    </dgm:pt>
    <dgm:pt modelId="{4655BBD1-9680-4AF8-9121-5D4F762FB087}" type="pres">
      <dgm:prSet presAssocID="{B96EB790-ACCF-473C-A9A6-CEA09E1DD48D}" presName="root2" presStyleCnt="0"/>
      <dgm:spPr/>
    </dgm:pt>
    <dgm:pt modelId="{619D9F2F-3B39-49C6-B1A2-EFC534FC8010}" type="pres">
      <dgm:prSet presAssocID="{B96EB790-ACCF-473C-A9A6-CEA09E1DD48D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C7B1BA-1EC7-4698-B59F-D443FEB4A4D3}" type="pres">
      <dgm:prSet presAssocID="{B96EB790-ACCF-473C-A9A6-CEA09E1DD48D}" presName="level3hierChild" presStyleCnt="0"/>
      <dgm:spPr/>
    </dgm:pt>
    <dgm:pt modelId="{A9BA2E93-EB90-4BF6-A937-8B3839C07576}" type="pres">
      <dgm:prSet presAssocID="{E3A902C1-B036-4F2B-A062-58CA8BD705FC}" presName="conn2-1" presStyleLbl="parChTrans1D2" presStyleIdx="1" presStyleCnt="5"/>
      <dgm:spPr/>
      <dgm:t>
        <a:bodyPr/>
        <a:lstStyle/>
        <a:p>
          <a:endParaRPr lang="en-US"/>
        </a:p>
      </dgm:t>
    </dgm:pt>
    <dgm:pt modelId="{DB500BDC-8786-44F8-B920-6E9C6B722AB7}" type="pres">
      <dgm:prSet presAssocID="{E3A902C1-B036-4F2B-A062-58CA8BD705FC}" presName="connTx" presStyleLbl="parChTrans1D2" presStyleIdx="1" presStyleCnt="5"/>
      <dgm:spPr/>
      <dgm:t>
        <a:bodyPr/>
        <a:lstStyle/>
        <a:p>
          <a:endParaRPr lang="en-US"/>
        </a:p>
      </dgm:t>
    </dgm:pt>
    <dgm:pt modelId="{D28C18FF-EFC9-4CF1-9052-20CC5FDD7F14}" type="pres">
      <dgm:prSet presAssocID="{272AB8D7-2A0F-4CB0-9AE4-49ECDD8D867C}" presName="root2" presStyleCnt="0"/>
      <dgm:spPr/>
    </dgm:pt>
    <dgm:pt modelId="{17862D0F-ED64-4BD1-8EE0-AFED4B7EE351}" type="pres">
      <dgm:prSet presAssocID="{272AB8D7-2A0F-4CB0-9AE4-49ECDD8D867C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3293B1-C5FD-4BBD-8776-72B77E6E3BC8}" type="pres">
      <dgm:prSet presAssocID="{272AB8D7-2A0F-4CB0-9AE4-49ECDD8D867C}" presName="level3hierChild" presStyleCnt="0"/>
      <dgm:spPr/>
    </dgm:pt>
    <dgm:pt modelId="{B43232BD-4537-458C-9D17-A24BC7EC42B6}" type="pres">
      <dgm:prSet presAssocID="{BA338138-5466-461D-BA48-A7724352B3A8}" presName="conn2-1" presStyleLbl="parChTrans1D2" presStyleIdx="2" presStyleCnt="5"/>
      <dgm:spPr/>
      <dgm:t>
        <a:bodyPr/>
        <a:lstStyle/>
        <a:p>
          <a:endParaRPr lang="en-US"/>
        </a:p>
      </dgm:t>
    </dgm:pt>
    <dgm:pt modelId="{1D2B01BA-D1EA-4C55-8242-819489818CBC}" type="pres">
      <dgm:prSet presAssocID="{BA338138-5466-461D-BA48-A7724352B3A8}" presName="connTx" presStyleLbl="parChTrans1D2" presStyleIdx="2" presStyleCnt="5"/>
      <dgm:spPr/>
      <dgm:t>
        <a:bodyPr/>
        <a:lstStyle/>
        <a:p>
          <a:endParaRPr lang="en-US"/>
        </a:p>
      </dgm:t>
    </dgm:pt>
    <dgm:pt modelId="{052366EE-31EB-499A-BF28-2D2982E621A3}" type="pres">
      <dgm:prSet presAssocID="{DD7B8EF8-A3D1-45E0-B930-CF694AD003F3}" presName="root2" presStyleCnt="0"/>
      <dgm:spPr/>
    </dgm:pt>
    <dgm:pt modelId="{230A93B3-F1F2-4B60-A396-5DE5B5844D1E}" type="pres">
      <dgm:prSet presAssocID="{DD7B8EF8-A3D1-45E0-B930-CF694AD003F3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1F3B5A-EF8D-4001-BA7A-94C570D286BE}" type="pres">
      <dgm:prSet presAssocID="{DD7B8EF8-A3D1-45E0-B930-CF694AD003F3}" presName="level3hierChild" presStyleCnt="0"/>
      <dgm:spPr/>
    </dgm:pt>
    <dgm:pt modelId="{088E3C57-AD7D-4ED5-9900-B460CF924F2D}" type="pres">
      <dgm:prSet presAssocID="{ED3AC5E6-7D7E-43D3-B811-51D8CE5AE63B}" presName="conn2-1" presStyleLbl="parChTrans1D2" presStyleIdx="3" presStyleCnt="5"/>
      <dgm:spPr/>
      <dgm:t>
        <a:bodyPr/>
        <a:lstStyle/>
        <a:p>
          <a:endParaRPr lang="en-US"/>
        </a:p>
      </dgm:t>
    </dgm:pt>
    <dgm:pt modelId="{73C0069E-9D4C-4961-AA86-835F9FB03036}" type="pres">
      <dgm:prSet presAssocID="{ED3AC5E6-7D7E-43D3-B811-51D8CE5AE63B}" presName="connTx" presStyleLbl="parChTrans1D2" presStyleIdx="3" presStyleCnt="5"/>
      <dgm:spPr/>
      <dgm:t>
        <a:bodyPr/>
        <a:lstStyle/>
        <a:p>
          <a:endParaRPr lang="en-US"/>
        </a:p>
      </dgm:t>
    </dgm:pt>
    <dgm:pt modelId="{32462E49-879B-41F7-9E94-2967152B3CD2}" type="pres">
      <dgm:prSet presAssocID="{FA074D0E-DEA0-49EA-8042-244AF275286E}" presName="root2" presStyleCnt="0"/>
      <dgm:spPr/>
    </dgm:pt>
    <dgm:pt modelId="{B72225BA-7920-4771-B5AA-8075EE3CC48D}" type="pres">
      <dgm:prSet presAssocID="{FA074D0E-DEA0-49EA-8042-244AF275286E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D8A3AA-03C3-4496-9E91-B7D7955BB62F}" type="pres">
      <dgm:prSet presAssocID="{FA074D0E-DEA0-49EA-8042-244AF275286E}" presName="level3hierChild" presStyleCnt="0"/>
      <dgm:spPr/>
    </dgm:pt>
    <dgm:pt modelId="{D2622745-D517-4A6A-82AE-FC287AD7B31D}" type="pres">
      <dgm:prSet presAssocID="{74764161-9329-4612-8FA1-D86CF26FEEE0}" presName="conn2-1" presStyleLbl="parChTrans1D2" presStyleIdx="4" presStyleCnt="5"/>
      <dgm:spPr/>
      <dgm:t>
        <a:bodyPr/>
        <a:lstStyle/>
        <a:p>
          <a:endParaRPr lang="en-US"/>
        </a:p>
      </dgm:t>
    </dgm:pt>
    <dgm:pt modelId="{4755EC89-1C5D-4416-9EB7-5B602E9A0F2E}" type="pres">
      <dgm:prSet presAssocID="{74764161-9329-4612-8FA1-D86CF26FEEE0}" presName="connTx" presStyleLbl="parChTrans1D2" presStyleIdx="4" presStyleCnt="5"/>
      <dgm:spPr/>
      <dgm:t>
        <a:bodyPr/>
        <a:lstStyle/>
        <a:p>
          <a:endParaRPr lang="en-US"/>
        </a:p>
      </dgm:t>
    </dgm:pt>
    <dgm:pt modelId="{B3ACB1A6-F3E4-4086-A8A6-FB6D45D67556}" type="pres">
      <dgm:prSet presAssocID="{DC460FAD-543D-46CB-81DE-335D32675E09}" presName="root2" presStyleCnt="0"/>
      <dgm:spPr/>
    </dgm:pt>
    <dgm:pt modelId="{B9EBE5C8-FD8B-4E7A-9CE1-6E9536F6EE87}" type="pres">
      <dgm:prSet presAssocID="{DC460FAD-543D-46CB-81DE-335D32675E09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BE4EC9-8626-4DEF-9C14-9174DFCD0336}" type="pres">
      <dgm:prSet presAssocID="{DC460FAD-543D-46CB-81DE-335D32675E09}" presName="level3hierChild" presStyleCnt="0"/>
      <dgm:spPr/>
    </dgm:pt>
  </dgm:ptLst>
  <dgm:cxnLst>
    <dgm:cxn modelId="{1EDCD8F1-4549-48E7-8CA0-CA72241ACFE1}" type="presOf" srcId="{E5320E72-4602-4006-95AB-356BEBDC05F1}" destId="{4A2B5D5F-F99E-46EF-AE90-F42B4A5E9F61}" srcOrd="0" destOrd="0" presId="urn:microsoft.com/office/officeart/2005/8/layout/hierarchy2"/>
    <dgm:cxn modelId="{964E0900-AEC3-40ED-88F9-D1D2F2430E16}" type="presOf" srcId="{E3A902C1-B036-4F2B-A062-58CA8BD705FC}" destId="{A9BA2E93-EB90-4BF6-A937-8B3839C07576}" srcOrd="0" destOrd="0" presId="urn:microsoft.com/office/officeart/2005/8/layout/hierarchy2"/>
    <dgm:cxn modelId="{355FDD5C-1484-46D6-9030-38A247238755}" type="presOf" srcId="{B96EB790-ACCF-473C-A9A6-CEA09E1DD48D}" destId="{619D9F2F-3B39-49C6-B1A2-EFC534FC8010}" srcOrd="0" destOrd="0" presId="urn:microsoft.com/office/officeart/2005/8/layout/hierarchy2"/>
    <dgm:cxn modelId="{71B1E785-18D8-4016-8B38-116C191BF7C4}" type="presOf" srcId="{BA338138-5466-461D-BA48-A7724352B3A8}" destId="{B43232BD-4537-458C-9D17-A24BC7EC42B6}" srcOrd="0" destOrd="0" presId="urn:microsoft.com/office/officeart/2005/8/layout/hierarchy2"/>
    <dgm:cxn modelId="{FE7D48D8-83B9-4904-866C-49D036AF7097}" type="presOf" srcId="{E3A902C1-B036-4F2B-A062-58CA8BD705FC}" destId="{DB500BDC-8786-44F8-B920-6E9C6B722AB7}" srcOrd="1" destOrd="0" presId="urn:microsoft.com/office/officeart/2005/8/layout/hierarchy2"/>
    <dgm:cxn modelId="{9DBA0728-ECC4-4E7E-8165-2B5E7C3DFD7A}" type="presOf" srcId="{DC460FAD-543D-46CB-81DE-335D32675E09}" destId="{B9EBE5C8-FD8B-4E7A-9CE1-6E9536F6EE87}" srcOrd="0" destOrd="0" presId="urn:microsoft.com/office/officeart/2005/8/layout/hierarchy2"/>
    <dgm:cxn modelId="{D99CBA14-CAEC-4221-BC98-963F63964C5C}" type="presOf" srcId="{74764161-9329-4612-8FA1-D86CF26FEEE0}" destId="{D2622745-D517-4A6A-82AE-FC287AD7B31D}" srcOrd="0" destOrd="0" presId="urn:microsoft.com/office/officeart/2005/8/layout/hierarchy2"/>
    <dgm:cxn modelId="{B36BEE56-F3A3-4217-B8E6-A50D12C0CF9E}" srcId="{D1D639C8-AAB5-4071-9D58-440D66837A65}" destId="{272AB8D7-2A0F-4CB0-9AE4-49ECDD8D867C}" srcOrd="1" destOrd="0" parTransId="{E3A902C1-B036-4F2B-A062-58CA8BD705FC}" sibTransId="{0FC03AEB-98DA-49B6-B0C0-BCB1209DD28C}"/>
    <dgm:cxn modelId="{8C62BBCC-6980-47EF-96D4-A12378F3472D}" type="presOf" srcId="{ED3AC5E6-7D7E-43D3-B811-51D8CE5AE63B}" destId="{73C0069E-9D4C-4961-AA86-835F9FB03036}" srcOrd="1" destOrd="0" presId="urn:microsoft.com/office/officeart/2005/8/layout/hierarchy2"/>
    <dgm:cxn modelId="{AE725014-D60E-430F-A361-26B08CA78042}" srcId="{D1D639C8-AAB5-4071-9D58-440D66837A65}" destId="{DD7B8EF8-A3D1-45E0-B930-CF694AD003F3}" srcOrd="2" destOrd="0" parTransId="{BA338138-5466-461D-BA48-A7724352B3A8}" sibTransId="{475A3165-92B0-452C-9563-0AB4081C9C89}"/>
    <dgm:cxn modelId="{16B6D70B-F445-4242-B605-149C9EBDD37F}" type="presOf" srcId="{74764161-9329-4612-8FA1-D86CF26FEEE0}" destId="{4755EC89-1C5D-4416-9EB7-5B602E9A0F2E}" srcOrd="1" destOrd="0" presId="urn:microsoft.com/office/officeart/2005/8/layout/hierarchy2"/>
    <dgm:cxn modelId="{C86A7303-E65F-4DA8-BD5B-521B4B3C9F58}" srcId="{D1D639C8-AAB5-4071-9D58-440D66837A65}" destId="{FA074D0E-DEA0-49EA-8042-244AF275286E}" srcOrd="3" destOrd="0" parTransId="{ED3AC5E6-7D7E-43D3-B811-51D8CE5AE63B}" sibTransId="{D932DF1E-4109-4C84-872F-833917281549}"/>
    <dgm:cxn modelId="{28DD64E2-726A-4AF5-B0F9-626A77BFCAFE}" type="presOf" srcId="{BA338138-5466-461D-BA48-A7724352B3A8}" destId="{1D2B01BA-D1EA-4C55-8242-819489818CBC}" srcOrd="1" destOrd="0" presId="urn:microsoft.com/office/officeart/2005/8/layout/hierarchy2"/>
    <dgm:cxn modelId="{00688FF9-70F9-4813-9751-6C07901609AF}" type="presOf" srcId="{445D2D47-2825-4F26-8022-1943971AD230}" destId="{DCEABB52-646D-4496-A952-FFA8DD16B34F}" srcOrd="0" destOrd="0" presId="urn:microsoft.com/office/officeart/2005/8/layout/hierarchy2"/>
    <dgm:cxn modelId="{BF2DF2DE-CACD-4E2F-BC24-AA5130A6AFB9}" type="presOf" srcId="{FA074D0E-DEA0-49EA-8042-244AF275286E}" destId="{B72225BA-7920-4771-B5AA-8075EE3CC48D}" srcOrd="0" destOrd="0" presId="urn:microsoft.com/office/officeart/2005/8/layout/hierarchy2"/>
    <dgm:cxn modelId="{26C1BB83-5FE3-4146-9CB8-8E54F7758182}" type="presOf" srcId="{445D2D47-2825-4F26-8022-1943971AD230}" destId="{12B1C3BF-7FE5-4536-B103-86193B779786}" srcOrd="1" destOrd="0" presId="urn:microsoft.com/office/officeart/2005/8/layout/hierarchy2"/>
    <dgm:cxn modelId="{29B0A910-B4D8-4B97-A3F9-17EB78C4A791}" type="presOf" srcId="{ED3AC5E6-7D7E-43D3-B811-51D8CE5AE63B}" destId="{088E3C57-AD7D-4ED5-9900-B460CF924F2D}" srcOrd="0" destOrd="0" presId="urn:microsoft.com/office/officeart/2005/8/layout/hierarchy2"/>
    <dgm:cxn modelId="{71CCFC54-5411-4C9E-A175-115CB218CF85}" srcId="{D1D639C8-AAB5-4071-9D58-440D66837A65}" destId="{DC460FAD-543D-46CB-81DE-335D32675E09}" srcOrd="4" destOrd="0" parTransId="{74764161-9329-4612-8FA1-D86CF26FEEE0}" sibTransId="{A5BD3827-9DCD-4A65-AAF8-2A6B953912D2}"/>
    <dgm:cxn modelId="{C512AA82-64B4-44EB-BF30-86916EEF49AC}" type="presOf" srcId="{DD7B8EF8-A3D1-45E0-B930-CF694AD003F3}" destId="{230A93B3-F1F2-4B60-A396-5DE5B5844D1E}" srcOrd="0" destOrd="0" presId="urn:microsoft.com/office/officeart/2005/8/layout/hierarchy2"/>
    <dgm:cxn modelId="{B8B15AA2-9943-4445-81B0-6C0E594F0977}" srcId="{D1D639C8-AAB5-4071-9D58-440D66837A65}" destId="{B96EB790-ACCF-473C-A9A6-CEA09E1DD48D}" srcOrd="0" destOrd="0" parTransId="{445D2D47-2825-4F26-8022-1943971AD230}" sibTransId="{5B6EE1D2-2356-41D5-B528-E41300296B74}"/>
    <dgm:cxn modelId="{C08FB197-5D4D-4B58-A567-3F0D6E06071A}" srcId="{E5320E72-4602-4006-95AB-356BEBDC05F1}" destId="{D1D639C8-AAB5-4071-9D58-440D66837A65}" srcOrd="0" destOrd="0" parTransId="{43AA14C8-7BBD-4C49-A201-086EB2D7CF09}" sibTransId="{100676BE-4111-49B2-8786-9AAB4DF2B6F8}"/>
    <dgm:cxn modelId="{E71F2BE2-9E1A-425A-A631-8237590128AD}" type="presOf" srcId="{272AB8D7-2A0F-4CB0-9AE4-49ECDD8D867C}" destId="{17862D0F-ED64-4BD1-8EE0-AFED4B7EE351}" srcOrd="0" destOrd="0" presId="urn:microsoft.com/office/officeart/2005/8/layout/hierarchy2"/>
    <dgm:cxn modelId="{77D86449-1C81-41F9-A61A-BD88E2EA7188}" type="presOf" srcId="{D1D639C8-AAB5-4071-9D58-440D66837A65}" destId="{E7C47C85-F4D2-47CC-85B1-5756AD28F20D}" srcOrd="0" destOrd="0" presId="urn:microsoft.com/office/officeart/2005/8/layout/hierarchy2"/>
    <dgm:cxn modelId="{69F0767B-B592-499A-BB68-AFC6FA063BF5}" type="presParOf" srcId="{4A2B5D5F-F99E-46EF-AE90-F42B4A5E9F61}" destId="{59F7557E-A47D-4025-A391-890183924DA3}" srcOrd="0" destOrd="0" presId="urn:microsoft.com/office/officeart/2005/8/layout/hierarchy2"/>
    <dgm:cxn modelId="{3C69D850-F266-4B2F-AA56-28D9E6FBDB2E}" type="presParOf" srcId="{59F7557E-A47D-4025-A391-890183924DA3}" destId="{E7C47C85-F4D2-47CC-85B1-5756AD28F20D}" srcOrd="0" destOrd="0" presId="urn:microsoft.com/office/officeart/2005/8/layout/hierarchy2"/>
    <dgm:cxn modelId="{1B92B3CD-081C-49BF-9B31-B9EBAB65D86F}" type="presParOf" srcId="{59F7557E-A47D-4025-A391-890183924DA3}" destId="{CDB49175-CAFC-4583-96E0-980A108C0CDA}" srcOrd="1" destOrd="0" presId="urn:microsoft.com/office/officeart/2005/8/layout/hierarchy2"/>
    <dgm:cxn modelId="{528DD4BE-8E70-4751-8994-0744BB1CC2BF}" type="presParOf" srcId="{CDB49175-CAFC-4583-96E0-980A108C0CDA}" destId="{DCEABB52-646D-4496-A952-FFA8DD16B34F}" srcOrd="0" destOrd="0" presId="urn:microsoft.com/office/officeart/2005/8/layout/hierarchy2"/>
    <dgm:cxn modelId="{E252E6DB-225B-4E9F-B562-A381D3975156}" type="presParOf" srcId="{DCEABB52-646D-4496-A952-FFA8DD16B34F}" destId="{12B1C3BF-7FE5-4536-B103-86193B779786}" srcOrd="0" destOrd="0" presId="urn:microsoft.com/office/officeart/2005/8/layout/hierarchy2"/>
    <dgm:cxn modelId="{8F5B1125-E843-4806-A99D-198E5F35503C}" type="presParOf" srcId="{CDB49175-CAFC-4583-96E0-980A108C0CDA}" destId="{4655BBD1-9680-4AF8-9121-5D4F762FB087}" srcOrd="1" destOrd="0" presId="urn:microsoft.com/office/officeart/2005/8/layout/hierarchy2"/>
    <dgm:cxn modelId="{B2B61017-6BAA-430A-9744-CF0135025635}" type="presParOf" srcId="{4655BBD1-9680-4AF8-9121-5D4F762FB087}" destId="{619D9F2F-3B39-49C6-B1A2-EFC534FC8010}" srcOrd="0" destOrd="0" presId="urn:microsoft.com/office/officeart/2005/8/layout/hierarchy2"/>
    <dgm:cxn modelId="{0A3ADA7C-4EFF-48AC-A008-2060473D35BD}" type="presParOf" srcId="{4655BBD1-9680-4AF8-9121-5D4F762FB087}" destId="{F2C7B1BA-1EC7-4698-B59F-D443FEB4A4D3}" srcOrd="1" destOrd="0" presId="urn:microsoft.com/office/officeart/2005/8/layout/hierarchy2"/>
    <dgm:cxn modelId="{31222CD6-B641-41C7-9607-547EE049ED8D}" type="presParOf" srcId="{CDB49175-CAFC-4583-96E0-980A108C0CDA}" destId="{A9BA2E93-EB90-4BF6-A937-8B3839C07576}" srcOrd="2" destOrd="0" presId="urn:microsoft.com/office/officeart/2005/8/layout/hierarchy2"/>
    <dgm:cxn modelId="{D7FE37D9-F6D0-49EA-B09A-86772FA1E53F}" type="presParOf" srcId="{A9BA2E93-EB90-4BF6-A937-8B3839C07576}" destId="{DB500BDC-8786-44F8-B920-6E9C6B722AB7}" srcOrd="0" destOrd="0" presId="urn:microsoft.com/office/officeart/2005/8/layout/hierarchy2"/>
    <dgm:cxn modelId="{2E15B788-71A5-4315-AF81-728D612DC653}" type="presParOf" srcId="{CDB49175-CAFC-4583-96E0-980A108C0CDA}" destId="{D28C18FF-EFC9-4CF1-9052-20CC5FDD7F14}" srcOrd="3" destOrd="0" presId="urn:microsoft.com/office/officeart/2005/8/layout/hierarchy2"/>
    <dgm:cxn modelId="{1D6D8D5D-67DE-4BEC-9A3B-4FB7AC8B3F54}" type="presParOf" srcId="{D28C18FF-EFC9-4CF1-9052-20CC5FDD7F14}" destId="{17862D0F-ED64-4BD1-8EE0-AFED4B7EE351}" srcOrd="0" destOrd="0" presId="urn:microsoft.com/office/officeart/2005/8/layout/hierarchy2"/>
    <dgm:cxn modelId="{F506E367-F897-4D79-A32C-58BBCD290F7B}" type="presParOf" srcId="{D28C18FF-EFC9-4CF1-9052-20CC5FDD7F14}" destId="{733293B1-C5FD-4BBD-8776-72B77E6E3BC8}" srcOrd="1" destOrd="0" presId="urn:microsoft.com/office/officeart/2005/8/layout/hierarchy2"/>
    <dgm:cxn modelId="{F85D4BDB-1DFE-45BD-8FC0-B8AF5D490967}" type="presParOf" srcId="{CDB49175-CAFC-4583-96E0-980A108C0CDA}" destId="{B43232BD-4537-458C-9D17-A24BC7EC42B6}" srcOrd="4" destOrd="0" presId="urn:microsoft.com/office/officeart/2005/8/layout/hierarchy2"/>
    <dgm:cxn modelId="{12F4D221-3A5A-42DC-9AFD-031166C031D2}" type="presParOf" srcId="{B43232BD-4537-458C-9D17-A24BC7EC42B6}" destId="{1D2B01BA-D1EA-4C55-8242-819489818CBC}" srcOrd="0" destOrd="0" presId="urn:microsoft.com/office/officeart/2005/8/layout/hierarchy2"/>
    <dgm:cxn modelId="{8B687FC3-A933-4BC2-9517-66FF0CA3A5C4}" type="presParOf" srcId="{CDB49175-CAFC-4583-96E0-980A108C0CDA}" destId="{052366EE-31EB-499A-BF28-2D2982E621A3}" srcOrd="5" destOrd="0" presId="urn:microsoft.com/office/officeart/2005/8/layout/hierarchy2"/>
    <dgm:cxn modelId="{D9557CBA-1988-4E5F-BBD1-11B0ED19F689}" type="presParOf" srcId="{052366EE-31EB-499A-BF28-2D2982E621A3}" destId="{230A93B3-F1F2-4B60-A396-5DE5B5844D1E}" srcOrd="0" destOrd="0" presId="urn:microsoft.com/office/officeart/2005/8/layout/hierarchy2"/>
    <dgm:cxn modelId="{3068A4C6-87DD-41CB-91CD-C0A61F29D0DA}" type="presParOf" srcId="{052366EE-31EB-499A-BF28-2D2982E621A3}" destId="{BD1F3B5A-EF8D-4001-BA7A-94C570D286BE}" srcOrd="1" destOrd="0" presId="urn:microsoft.com/office/officeart/2005/8/layout/hierarchy2"/>
    <dgm:cxn modelId="{CCA5117E-7961-4FBB-8B9E-F61612E2B2DF}" type="presParOf" srcId="{CDB49175-CAFC-4583-96E0-980A108C0CDA}" destId="{088E3C57-AD7D-4ED5-9900-B460CF924F2D}" srcOrd="6" destOrd="0" presId="urn:microsoft.com/office/officeart/2005/8/layout/hierarchy2"/>
    <dgm:cxn modelId="{6F167F85-3F99-4ADE-A56A-BCE31BFA3299}" type="presParOf" srcId="{088E3C57-AD7D-4ED5-9900-B460CF924F2D}" destId="{73C0069E-9D4C-4961-AA86-835F9FB03036}" srcOrd="0" destOrd="0" presId="urn:microsoft.com/office/officeart/2005/8/layout/hierarchy2"/>
    <dgm:cxn modelId="{BD1D409A-AF69-462D-B620-DCAA833BB509}" type="presParOf" srcId="{CDB49175-CAFC-4583-96E0-980A108C0CDA}" destId="{32462E49-879B-41F7-9E94-2967152B3CD2}" srcOrd="7" destOrd="0" presId="urn:microsoft.com/office/officeart/2005/8/layout/hierarchy2"/>
    <dgm:cxn modelId="{AF983E00-CD0C-45DA-B8A9-C3F0D8914EB9}" type="presParOf" srcId="{32462E49-879B-41F7-9E94-2967152B3CD2}" destId="{B72225BA-7920-4771-B5AA-8075EE3CC48D}" srcOrd="0" destOrd="0" presId="urn:microsoft.com/office/officeart/2005/8/layout/hierarchy2"/>
    <dgm:cxn modelId="{330F9F7D-56D7-4430-9F48-AF2FEBDAB3E9}" type="presParOf" srcId="{32462E49-879B-41F7-9E94-2967152B3CD2}" destId="{A8D8A3AA-03C3-4496-9E91-B7D7955BB62F}" srcOrd="1" destOrd="0" presId="urn:microsoft.com/office/officeart/2005/8/layout/hierarchy2"/>
    <dgm:cxn modelId="{2D979DC2-A653-44C5-9010-83A4A42BE3CF}" type="presParOf" srcId="{CDB49175-CAFC-4583-96E0-980A108C0CDA}" destId="{D2622745-D517-4A6A-82AE-FC287AD7B31D}" srcOrd="8" destOrd="0" presId="urn:microsoft.com/office/officeart/2005/8/layout/hierarchy2"/>
    <dgm:cxn modelId="{B4E8850E-6047-497D-ABFE-AAFDA781580D}" type="presParOf" srcId="{D2622745-D517-4A6A-82AE-FC287AD7B31D}" destId="{4755EC89-1C5D-4416-9EB7-5B602E9A0F2E}" srcOrd="0" destOrd="0" presId="urn:microsoft.com/office/officeart/2005/8/layout/hierarchy2"/>
    <dgm:cxn modelId="{601E114C-5CA4-4A00-A45A-6EE7A58C351A}" type="presParOf" srcId="{CDB49175-CAFC-4583-96E0-980A108C0CDA}" destId="{B3ACB1A6-F3E4-4086-A8A6-FB6D45D67556}" srcOrd="9" destOrd="0" presId="urn:microsoft.com/office/officeart/2005/8/layout/hierarchy2"/>
    <dgm:cxn modelId="{714238B7-4F40-4BA0-98F6-D2C9EA7F1FE8}" type="presParOf" srcId="{B3ACB1A6-F3E4-4086-A8A6-FB6D45D67556}" destId="{B9EBE5C8-FD8B-4E7A-9CE1-6E9536F6EE87}" srcOrd="0" destOrd="0" presId="urn:microsoft.com/office/officeart/2005/8/layout/hierarchy2"/>
    <dgm:cxn modelId="{8E6E5BAE-678D-473C-80E7-628A9E21E638}" type="presParOf" srcId="{B3ACB1A6-F3E4-4086-A8A6-FB6D45D67556}" destId="{C2BE4EC9-8626-4DEF-9C14-9174DFCD033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030251-3194-4062-A246-75C3696EBA36}">
      <dsp:nvSpPr>
        <dsp:cNvPr id="0" name=""/>
        <dsp:cNvSpPr/>
      </dsp:nvSpPr>
      <dsp:spPr>
        <a:xfrm rot="5400000">
          <a:off x="4513935" y="-1462414"/>
          <a:ext cx="1698041" cy="504748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CS" sz="1600" kern="1200" dirty="0"/>
            <a:t>прикупљана је више од 120 година на целокупном српском језичком простору и </a:t>
          </a:r>
          <a:endParaRPr lang="sr-Latn-R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CS" sz="1600" kern="1200" dirty="0"/>
            <a:t>представља материјал од непроцењиве научне и културне вредности. </a:t>
          </a:r>
          <a:endParaRPr lang="sr-Latn-RS" sz="1600" kern="1200" dirty="0"/>
        </a:p>
      </dsp:txBody>
      <dsp:txXfrm rot="-5400000">
        <a:off x="2839212" y="295201"/>
        <a:ext cx="4964596" cy="1532257"/>
      </dsp:txXfrm>
    </dsp:sp>
    <dsp:sp modelId="{563F4164-D9DF-4A51-835F-3C5FC0E243F7}">
      <dsp:nvSpPr>
        <dsp:cNvPr id="0" name=""/>
        <dsp:cNvSpPr/>
      </dsp:nvSpPr>
      <dsp:spPr>
        <a:xfrm>
          <a:off x="0" y="53"/>
          <a:ext cx="2839212" cy="212255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CS" sz="2100" kern="1200" dirty="0"/>
            <a:t>Грађа за израду Речника српскохрватског књижевног и народног језика САНУ </a:t>
          </a:r>
          <a:endParaRPr lang="sr-Latn-RS" sz="2100" kern="1200" dirty="0"/>
        </a:p>
      </dsp:txBody>
      <dsp:txXfrm>
        <a:off x="103614" y="103667"/>
        <a:ext cx="2631984" cy="1915324"/>
      </dsp:txXfrm>
    </dsp:sp>
    <dsp:sp modelId="{D1605E79-013B-400A-90F9-908D6D157BB3}">
      <dsp:nvSpPr>
        <dsp:cNvPr id="0" name=""/>
        <dsp:cNvSpPr/>
      </dsp:nvSpPr>
      <dsp:spPr>
        <a:xfrm rot="5400000">
          <a:off x="4513935" y="766264"/>
          <a:ext cx="1698041" cy="5047488"/>
        </a:xfrm>
        <a:prstGeom prst="round2Same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CS" sz="1600" kern="1200" dirty="0"/>
            <a:t>ови у највећем броју врло трошни листићи сачувају,</a:t>
          </a:r>
          <a:endParaRPr lang="sr-Latn-R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CS" sz="1600" kern="1200" dirty="0"/>
            <a:t>учине подесним за аутоматизацију рада на Речнику,</a:t>
          </a:r>
          <a:endParaRPr lang="sr-Latn-R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Cyrl-CS" sz="1600" kern="1200" dirty="0"/>
            <a:t>убрзају израду речника</a:t>
          </a:r>
          <a:r>
            <a:rPr lang="sr-Cyrl-CS" sz="1600" kern="1200" dirty="0" smtClean="0"/>
            <a:t>,</a:t>
          </a:r>
          <a:endParaRPr lang="sr-Latn-R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Latn-RS" sz="1600" kern="1200" dirty="0"/>
            <a:t>грађа </a:t>
          </a:r>
          <a:r>
            <a:rPr lang="sr-Cyrl-RS" sz="1600" kern="1200" dirty="0"/>
            <a:t>записана на њима </a:t>
          </a:r>
          <a:r>
            <a:rPr lang="sr-Cyrl-CS" sz="1600" kern="1200" dirty="0"/>
            <a:t>учини доступном научној, стручној и широј културној јавности. </a:t>
          </a:r>
          <a:endParaRPr lang="sr-Latn-RS" sz="1600" kern="1200" dirty="0"/>
        </a:p>
      </dsp:txBody>
      <dsp:txXfrm rot="-5400000">
        <a:off x="2839212" y="2523879"/>
        <a:ext cx="4964596" cy="1532257"/>
      </dsp:txXfrm>
    </dsp:sp>
    <dsp:sp modelId="{14A1502C-0680-45EA-9DD6-0018B6874699}">
      <dsp:nvSpPr>
        <dsp:cNvPr id="0" name=""/>
        <dsp:cNvSpPr/>
      </dsp:nvSpPr>
      <dsp:spPr>
        <a:xfrm>
          <a:off x="0" y="2228732"/>
          <a:ext cx="2839212" cy="2122552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CS" sz="2100" kern="1200" dirty="0"/>
            <a:t>Дигитализација грађе и њена организација у дигитални </a:t>
          </a:r>
          <a:r>
            <a:rPr lang="sr-Cyrl-CS" sz="2100" kern="1200" dirty="0" err="1"/>
            <a:t>репозиторијум</a:t>
          </a:r>
          <a:r>
            <a:rPr lang="sr-Cyrl-CS" sz="2100" kern="1200" dirty="0"/>
            <a:t> омогућава да се </a:t>
          </a:r>
          <a:endParaRPr lang="sr-Latn-RS" sz="2100" kern="1200" dirty="0"/>
        </a:p>
      </dsp:txBody>
      <dsp:txXfrm>
        <a:off x="103614" y="2332346"/>
        <a:ext cx="2631984" cy="19153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9FDAF-21AF-482F-B279-A5479DC28B26}">
      <dsp:nvSpPr>
        <dsp:cNvPr id="0" name=""/>
        <dsp:cNvSpPr/>
      </dsp:nvSpPr>
      <dsp:spPr>
        <a:xfrm>
          <a:off x="0" y="94581"/>
          <a:ext cx="4390007" cy="23961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600" kern="1200"/>
            <a:t>Основни циљ пројекта јесте очување оштећене, осетљиве, трошне и ненадокнадиве грађе за израду Речника САНУ, која би могла представљати и изванредан основ српског националног језичког корпуса, а која садржи податке не само о језику већ и о култури, обичајима, историји, веровањима, научној мисли и др. српског народа током протекла два века. </a:t>
          </a:r>
          <a:endParaRPr lang="sr-Latn-RS" sz="1600" kern="1200"/>
        </a:p>
      </dsp:txBody>
      <dsp:txXfrm>
        <a:off x="116971" y="211552"/>
        <a:ext cx="4156065" cy="21622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6933E-C94D-4048-9619-A7E0E217D829}">
      <dsp:nvSpPr>
        <dsp:cNvPr id="0" name=""/>
        <dsp:cNvSpPr/>
      </dsp:nvSpPr>
      <dsp:spPr>
        <a:xfrm>
          <a:off x="0" y="29204"/>
          <a:ext cx="8406599" cy="1141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Cyrl-RS" sz="1600" kern="1200" dirty="0"/>
            <a:t>Ускостручни циљ пројекта јесте осавремењивање и убрзавање израде Речника САНУ, што подразумева и развој и имплементацију система за управљање дигиталним каталогом скенираних листића, њихово обележавање на одговарајући начин и похрањивање у базу података. </a:t>
          </a:r>
          <a:endParaRPr lang="sr-Latn-RS" sz="1600" kern="1200" dirty="0"/>
        </a:p>
      </dsp:txBody>
      <dsp:txXfrm>
        <a:off x="55744" y="84948"/>
        <a:ext cx="8295111" cy="10304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3FBE1-62B4-4703-9FE0-3CBC33BBE31B}">
      <dsp:nvSpPr>
        <dsp:cNvPr id="0" name=""/>
        <dsp:cNvSpPr/>
      </dsp:nvSpPr>
      <dsp:spPr>
        <a:xfrm>
          <a:off x="0" y="1305401"/>
          <a:ext cx="7886700" cy="174053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25C6C9-4347-41CA-9A91-BD5695FCBFA1}">
      <dsp:nvSpPr>
        <dsp:cNvPr id="0" name=""/>
        <dsp:cNvSpPr/>
      </dsp:nvSpPr>
      <dsp:spPr>
        <a:xfrm>
          <a:off x="3465" y="0"/>
          <a:ext cx="2287451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/>
            <a:t>Друга фаза анотација подразумева придруживање информације о извору и о диференцијацији одредница истог облика. </a:t>
          </a:r>
          <a:endParaRPr lang="sr-Latn-RS" sz="1500" kern="1200"/>
        </a:p>
      </dsp:txBody>
      <dsp:txXfrm>
        <a:off x="3465" y="0"/>
        <a:ext cx="2287451" cy="1740535"/>
      </dsp:txXfrm>
    </dsp:sp>
    <dsp:sp modelId="{C74A6C10-C380-436E-B29C-C7A956D3FA02}">
      <dsp:nvSpPr>
        <dsp:cNvPr id="0" name=""/>
        <dsp:cNvSpPr/>
      </dsp:nvSpPr>
      <dsp:spPr>
        <a:xfrm>
          <a:off x="929624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76916D-F8B1-4514-BACF-EADEA887B171}">
      <dsp:nvSpPr>
        <dsp:cNvPr id="0" name=""/>
        <dsp:cNvSpPr/>
      </dsp:nvSpPr>
      <dsp:spPr>
        <a:xfrm>
          <a:off x="2405289" y="2610802"/>
          <a:ext cx="2287451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Унос свих података обавља се у засебним пољима на левој, док је листић који се обрађује приказан на десној страни </a:t>
          </a:r>
          <a:r>
            <a:rPr lang="ru-RU" sz="1500" kern="1200" dirty="0" smtClean="0"/>
            <a:t>екрана. </a:t>
          </a:r>
          <a:endParaRPr lang="sr-Latn-RS" sz="1500" kern="1200" dirty="0"/>
        </a:p>
      </dsp:txBody>
      <dsp:txXfrm>
        <a:off x="2405289" y="2610802"/>
        <a:ext cx="2287451" cy="1740535"/>
      </dsp:txXfrm>
    </dsp:sp>
    <dsp:sp modelId="{A2CE22CF-9275-400A-B6F2-C48EEF13E524}">
      <dsp:nvSpPr>
        <dsp:cNvPr id="0" name=""/>
        <dsp:cNvSpPr/>
      </dsp:nvSpPr>
      <dsp:spPr>
        <a:xfrm>
          <a:off x="3331448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F6EC09-7EC8-4504-A6B2-BBB48ECDC8F7}">
      <dsp:nvSpPr>
        <dsp:cNvPr id="0" name=""/>
        <dsp:cNvSpPr/>
      </dsp:nvSpPr>
      <dsp:spPr>
        <a:xfrm>
          <a:off x="4807113" y="0"/>
          <a:ext cx="2287451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/>
            <a:t>Панел омогућава кориснику да по потреби измени одредницу којом је листић претходно анотиран, као и да анотира тип листића.</a:t>
          </a:r>
          <a:endParaRPr lang="sr-Latn-RS" sz="1500" kern="1200"/>
        </a:p>
      </dsp:txBody>
      <dsp:txXfrm>
        <a:off x="4807113" y="0"/>
        <a:ext cx="2287451" cy="1740535"/>
      </dsp:txXfrm>
    </dsp:sp>
    <dsp:sp modelId="{F285E8E4-34A6-4BF0-9152-3445D3ED97AA}">
      <dsp:nvSpPr>
        <dsp:cNvPr id="0" name=""/>
        <dsp:cNvSpPr/>
      </dsp:nvSpPr>
      <dsp:spPr>
        <a:xfrm>
          <a:off x="5733271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0B2DA-39AD-4058-A253-C635029C7604}" type="datetimeFigureOut">
              <a:rPr lang="en-GB" smtClean="0"/>
              <a:pPr/>
              <a:t>04/10/2018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6CDD9-D41B-4D2E-8665-D896C83128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267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0B2DA-39AD-4058-A253-C635029C7604}" type="datetimeFigureOut">
              <a:rPr lang="en-GB" smtClean="0"/>
              <a:pPr/>
              <a:t>04/10/2018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6CDD9-D41B-4D2E-8665-D896C83128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64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0B2DA-39AD-4058-A253-C635029C7604}" type="datetimeFigureOut">
              <a:rPr lang="en-GB" smtClean="0"/>
              <a:pPr/>
              <a:t>04/10/2018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6CDD9-D41B-4D2E-8665-D896C83128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463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0B2DA-39AD-4058-A253-C635029C7604}" type="datetimeFigureOut">
              <a:rPr lang="en-GB" smtClean="0"/>
              <a:pPr/>
              <a:t>04/10/2018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6CDD9-D41B-4D2E-8665-D896C83128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651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0B2DA-39AD-4058-A253-C635029C7604}" type="datetimeFigureOut">
              <a:rPr lang="en-GB" smtClean="0"/>
              <a:pPr/>
              <a:t>04/10/2018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6CDD9-D41B-4D2E-8665-D896C83128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81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0B2DA-39AD-4058-A253-C635029C7604}" type="datetimeFigureOut">
              <a:rPr lang="en-GB" smtClean="0"/>
              <a:pPr/>
              <a:t>04/10/2018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6CDD9-D41B-4D2E-8665-D896C83128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33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0B2DA-39AD-4058-A253-C635029C7604}" type="datetimeFigureOut">
              <a:rPr lang="en-GB" smtClean="0"/>
              <a:pPr/>
              <a:t>04/10/2018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6CDD9-D41B-4D2E-8665-D896C83128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021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0B2DA-39AD-4058-A253-C635029C7604}" type="datetimeFigureOut">
              <a:rPr lang="en-GB" smtClean="0"/>
              <a:pPr/>
              <a:t>04/10/2018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6CDD9-D41B-4D2E-8665-D896C83128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389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0B2DA-39AD-4058-A253-C635029C7604}" type="datetimeFigureOut">
              <a:rPr lang="en-GB" smtClean="0"/>
              <a:pPr/>
              <a:t>04/10/2018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6CDD9-D41B-4D2E-8665-D896C83128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948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0B2DA-39AD-4058-A253-C635029C7604}" type="datetimeFigureOut">
              <a:rPr lang="en-GB" smtClean="0"/>
              <a:pPr/>
              <a:t>04/10/2018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6CDD9-D41B-4D2E-8665-D896C83128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140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0B2DA-39AD-4058-A253-C635029C7604}" type="datetimeFigureOut">
              <a:rPr lang="en-GB" smtClean="0"/>
              <a:pPr/>
              <a:t>04/10/2018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6CDD9-D41B-4D2E-8665-D896C83128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624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0B2DA-39AD-4058-A253-C635029C7604}" type="datetimeFigureOut">
              <a:rPr lang="en-GB" smtClean="0"/>
              <a:pPr/>
              <a:t>04/10/2018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6CDD9-D41B-4D2E-8665-D896C83128E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36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4DEB4C-478A-4B20-8932-298F40826D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10754">
            <a:off x="299925" y="2854750"/>
            <a:ext cx="2903505" cy="2075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D48307-11A7-4AA3-8EE9-D3D0E951457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86977">
            <a:off x="3055798" y="3217660"/>
            <a:ext cx="2923569" cy="219139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83C4C55A-3159-4795-808D-317AC33AD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rot="20946704">
            <a:off x="5918454" y="3541107"/>
            <a:ext cx="2857078" cy="19189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D2D190C-9367-49AF-94E7-A4AFC64E217B}"/>
              </a:ext>
            </a:extLst>
          </p:cNvPr>
          <p:cNvSpPr/>
          <p:nvPr/>
        </p:nvSpPr>
        <p:spPr>
          <a:xfrm>
            <a:off x="492711" y="1145391"/>
            <a:ext cx="80487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C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ГРАЂА ЗА РЕЧНИК САНУ – БЛАГО КОЈЕ ТРЕБА САЧУВАТИ</a:t>
            </a:r>
            <a:endParaRPr lang="sr-Latn-R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r-Cyrl-CS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 дигитализацији листића)</a:t>
            </a:r>
            <a:endParaRPr lang="sr-Latn-R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992126F-6892-4039-B0AD-59B007D1DB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72" y="408427"/>
            <a:ext cx="4072698" cy="5296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69E84DA7-6BB9-46DE-B4F0-E0EDB3CA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97" y="348164"/>
            <a:ext cx="541968" cy="61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3129150-26AA-4110-9040-0B2BC67DBAC2}"/>
              </a:ext>
            </a:extLst>
          </p:cNvPr>
          <p:cNvSpPr txBox="1"/>
          <p:nvPr/>
        </p:nvSpPr>
        <p:spPr>
          <a:xfrm>
            <a:off x="1538056" y="2688269"/>
            <a:ext cx="29429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BE10F3D-48E9-40B7-A594-E53442F5C05F}"/>
              </a:ext>
            </a:extLst>
          </p:cNvPr>
          <p:cNvSpPr txBox="1"/>
          <p:nvPr/>
        </p:nvSpPr>
        <p:spPr>
          <a:xfrm>
            <a:off x="1225118" y="6061024"/>
            <a:ext cx="666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200" dirty="0"/>
              <a:t>Институт за </a:t>
            </a:r>
            <a:r>
              <a:rPr lang="sr-Cyrl-RS" sz="1200" dirty="0" smtClean="0"/>
              <a:t>српски </a:t>
            </a:r>
            <a:r>
              <a:rPr lang="sr-Cyrl-RS" sz="1200" dirty="0"/>
              <a:t>језик САНУ (Рада Стијовић) </a:t>
            </a:r>
            <a:br>
              <a:rPr lang="sr-Cyrl-RS" sz="1200" dirty="0"/>
            </a:br>
            <a:r>
              <a:rPr lang="sr-Cyrl-RS" sz="1200" dirty="0"/>
              <a:t>Универзитет у Београду – Рударско-геолошки факултет (Ранка Станковић, Михаило </a:t>
            </a:r>
            <a:r>
              <a:rPr lang="sr-Cyrl-RS" sz="1200" dirty="0" smtClean="0"/>
              <a:t>Шкорић</a:t>
            </a:r>
            <a:r>
              <a:rPr lang="sr-Cyrl-RS" sz="1200" dirty="0"/>
              <a:t>) 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348811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37281B-9973-44BB-AB85-05826E1A3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Информације о извору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F8F90F7-5A6C-4990-AAEC-E17AC109854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103" y="1674674"/>
            <a:ext cx="4572000" cy="17543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0E77594-D845-4475-BB7A-993D7CF319DE}"/>
              </a:ext>
            </a:extLst>
          </p:cNvPr>
          <p:cNvSpPr/>
          <p:nvPr/>
        </p:nvSpPr>
        <p:spPr>
          <a:xfrm>
            <a:off x="0" y="1572349"/>
            <a:ext cx="44371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Информације о извору уносе се у поље са опцијом аутоматске сугестије садржаја која из листе скраћеница извора нуди избор одговарајуће. </a:t>
            </a:r>
            <a:endParaRPr lang="sr-Cyrl-R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Cyrl-R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sr-Cyrl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пример, када корисник укуца: „Данич.“ Појавиће се следеће листа </a:t>
            </a:r>
            <a:r>
              <a:rPr lang="sr-Cyrl-R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1D49FAF-5D84-47B3-96E5-7F940ADB423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58" y="3519658"/>
            <a:ext cx="5216177" cy="17543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82586AC-BF64-447C-BA18-E1966A9E8A4B}"/>
              </a:ext>
            </a:extLst>
          </p:cNvPr>
          <p:cNvSpPr/>
          <p:nvPr/>
        </p:nvSpPr>
        <p:spPr>
          <a:xfrm>
            <a:off x="5530789" y="3429000"/>
            <a:ext cx="36132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Корисник бира одговарајући извор (обележен у листи) и одговарајућа </a:t>
            </a:r>
            <a:r>
              <a:rPr lang="sr-Cyrl-R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скраћеница „Дан</a:t>
            </a:r>
            <a:r>
              <a:rPr lang="sr-Cyrl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Ђ. 5“ </a:t>
            </a:r>
            <a:r>
              <a:rPr lang="sr-Cyrl-R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уписује се </a:t>
            </a:r>
            <a:r>
              <a:rPr lang="sr-Cyrl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поље скраћенице. </a:t>
            </a:r>
          </a:p>
          <a:p>
            <a:r>
              <a:rPr lang="sr-Cyrl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Следећи корак је опционо дорађивање скраћенице и уписивање броја стране, који су опциони </a:t>
            </a:r>
            <a:r>
              <a:rPr lang="sr-Cyrl-R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B00A97-B0F1-4365-8112-5B12DC8DE87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605" y="5801202"/>
            <a:ext cx="4916497" cy="8858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6FC0046-425B-4C15-9556-365FE6C0E5FE}"/>
              </a:ext>
            </a:extLst>
          </p:cNvPr>
          <p:cNvSpPr/>
          <p:nvPr/>
        </p:nvSpPr>
        <p:spPr>
          <a:xfrm>
            <a:off x="134898" y="5680438"/>
            <a:ext cx="37535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анотацију типа листића користе се дугмићи са три могућа избора: </a:t>
            </a:r>
            <a:r>
              <a:rPr lang="sr-Cyrl-R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рукописни, куцани </a:t>
            </a:r>
            <a:r>
              <a:rPr lang="sr-Cyrl-R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sr-Cyrl-R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дигитални.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5419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8F67EE-CDB2-4CA6-82F7-4BFA5B4A8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4000" dirty="0"/>
              <a:t>Како се прати прогрес анотација?</a:t>
            </a:r>
            <a:endParaRPr lang="en-GB" sz="4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75258F4-4695-4741-A72D-F7732DA8AB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229607"/>
            <a:ext cx="7886700" cy="3543374"/>
          </a:xfrm>
        </p:spPr>
      </p:pic>
    </p:spTree>
    <p:extLst>
      <p:ext uri="{BB962C8B-B14F-4D97-AF65-F5344CB8AC3E}">
        <p14:creationId xmlns:p14="http://schemas.microsoft.com/office/powerpoint/2010/main" val="1408671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D05329-7B06-4494-89D1-5BA90A6FF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Како се прати број листића за одреднице?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58A07F2-D100-4BA0-AAFB-940F6962D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231282"/>
            <a:ext cx="7886700" cy="354002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0D6605B-9A78-459B-9406-761EEDFD44C9}"/>
              </a:ext>
            </a:extLst>
          </p:cNvPr>
          <p:cNvSpPr/>
          <p:nvPr/>
        </p:nvSpPr>
        <p:spPr>
          <a:xfrm>
            <a:off x="4572000" y="328335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фаза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sr-Cyrl-RS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израда веб апликације и базе података; 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фаза</a:t>
            </a:r>
            <a:r>
              <a:rPr lang="sr-Cyrl-R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скенирање листића; 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III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фаза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sr-Cyrl-RS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анотирање листића; 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IV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фаза</a:t>
            </a:r>
            <a:r>
              <a:rPr lang="sr-Cyrl-R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припремање корисничких упутстава; 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V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фаза</a:t>
            </a:r>
            <a:r>
              <a:rPr lang="sr-Cyrl-R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обука сарадника</a:t>
            </a:r>
            <a:r>
              <a:rPr lang="sr-Cyrl-C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за рад са дигитализованом колекцијом листића.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4618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093246-2D68-4C01-96D2-909A86C84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Колико смо анотирали?</a:t>
            </a: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5113163E-DACD-4112-B78B-1AD22163B7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8859756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3216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83D1DD-6E92-4ADA-B2E2-126536AEC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826B81-456F-4DDC-BEC4-0A93DDA6B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5AC1E0-EC20-45DB-ADBE-492166DE28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8385" y="58102"/>
            <a:ext cx="6809172" cy="668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31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EC8A11-A284-4A17-BFF3-5EF17DF8C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CS" dirty="0"/>
              <a:t>Грађа на основу које се израђује Речник </a:t>
            </a: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6EAA3011-E0DC-4AA6-9B25-173C0221DF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7088410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8754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56F7BD-C25B-4BF1-9D1E-5D85563DA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Софтверско решење</a:t>
            </a:r>
            <a:endParaRPr lang="en-GB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55FF9570-F3A6-49CA-B88C-1477D59EC9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5713393"/>
              </p:ext>
            </p:extLst>
          </p:nvPr>
        </p:nvGraphicFramePr>
        <p:xfrm>
          <a:off x="727710" y="1935480"/>
          <a:ext cx="3844290" cy="2680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EBCD9086-AFC7-4468-8487-3ABEED3F34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1781814"/>
              </p:ext>
            </p:extLst>
          </p:nvPr>
        </p:nvGraphicFramePr>
        <p:xfrm>
          <a:off x="4686300" y="1005840"/>
          <a:ext cx="4259580" cy="461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9966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AF3B92-EEAF-44A4-BA17-3700A8B25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Анотатори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8798AA-0B14-4A9F-BC7F-70293496D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r-Cyrl-RS" sz="2000" dirty="0" smtClean="0"/>
              <a:t>Ана </a:t>
            </a:r>
            <a:r>
              <a:rPr lang="sr-Cyrl-RS" sz="2000" dirty="0" err="1" smtClean="0"/>
              <a:t>Барбатесковић</a:t>
            </a:r>
            <a:endParaRPr lang="sr-Cyrl-RS" sz="2000" dirty="0" smtClean="0"/>
          </a:p>
          <a:p>
            <a:r>
              <a:rPr lang="sr-Cyrl-RS" sz="2000" dirty="0" smtClean="0"/>
              <a:t>Ненад Ивановић</a:t>
            </a:r>
          </a:p>
          <a:p>
            <a:r>
              <a:rPr lang="sr-Cyrl-RS" sz="2000" dirty="0" smtClean="0"/>
              <a:t>Драгана Јанковић</a:t>
            </a:r>
          </a:p>
          <a:p>
            <a:r>
              <a:rPr lang="sr-Cyrl-RS" sz="2000" dirty="0" smtClean="0"/>
              <a:t>Милош Мијаиловић</a:t>
            </a:r>
          </a:p>
          <a:p>
            <a:r>
              <a:rPr lang="sr-Cyrl-RS" sz="2000" dirty="0" smtClean="0"/>
              <a:t>Тамара Ђуканов</a:t>
            </a:r>
          </a:p>
          <a:p>
            <a:r>
              <a:rPr lang="sr-Cyrl-RS" sz="2000" dirty="0" smtClean="0"/>
              <a:t>Слободан Новокмет</a:t>
            </a:r>
          </a:p>
          <a:p>
            <a:r>
              <a:rPr lang="sr-Cyrl-RS" sz="2000" dirty="0" smtClean="0"/>
              <a:t>Александра Милисављевић</a:t>
            </a:r>
          </a:p>
          <a:p>
            <a:r>
              <a:rPr lang="sr-Cyrl-RS" sz="2000" dirty="0" smtClean="0"/>
              <a:t>Александра Јовановић</a:t>
            </a:r>
          </a:p>
          <a:p>
            <a:r>
              <a:rPr lang="sr-Cyrl-RS" sz="2000" dirty="0" smtClean="0"/>
              <a:t>Сергеј Аврамов</a:t>
            </a:r>
          </a:p>
          <a:p>
            <a:r>
              <a:rPr lang="sr-Cyrl-RS" sz="2000" dirty="0" smtClean="0"/>
              <a:t>Бојана Тодић</a:t>
            </a:r>
          </a:p>
          <a:p>
            <a:r>
              <a:rPr lang="sr-Cyrl-RS" sz="2000" dirty="0" smtClean="0"/>
              <a:t>Анђела Митровић</a:t>
            </a:r>
          </a:p>
          <a:p>
            <a:r>
              <a:rPr lang="sr-Cyrl-RS" sz="2000" dirty="0" smtClean="0"/>
              <a:t>Светлана Слијепчевић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6788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79AEBB-1C99-4166-9F81-134A3AFA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Зашто каталог листића?</a:t>
            </a: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24527229-CF05-4F8A-9E92-BB39A12857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1483741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872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321BA0-E885-4F85-AB79-B1B395ACF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Прелиставање листића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CC467C1-515C-4A3B-A7AB-8BE4F5258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470"/>
            <a:ext cx="9244512" cy="4660775"/>
          </a:xfrm>
        </p:spPr>
      </p:pic>
    </p:spTree>
    <p:extLst>
      <p:ext uri="{BB962C8B-B14F-4D97-AF65-F5344CB8AC3E}">
        <p14:creationId xmlns:p14="http://schemas.microsoft.com/office/powerpoint/2010/main" val="355485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5CE835-C68A-4978-BF49-D7488FC6F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Претраживање по </a:t>
            </a:r>
            <a:r>
              <a:rPr lang="sr-Cyrl-RS" dirty="0" smtClean="0"/>
              <a:t>одредници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A7E7942-7640-41BA-80EA-4785E0E6E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91" y="1690689"/>
            <a:ext cx="8669618" cy="4359656"/>
          </a:xfrm>
        </p:spPr>
      </p:pic>
    </p:spTree>
    <p:extLst>
      <p:ext uri="{BB962C8B-B14F-4D97-AF65-F5344CB8AC3E}">
        <p14:creationId xmlns:p14="http://schemas.microsoft.com/office/powerpoint/2010/main" val="166281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C4E87E-CE20-42EC-98EF-553F3E1E2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35570E7-18C4-43CC-93AD-C9387DFED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9" y="669786"/>
            <a:ext cx="7886700" cy="4141757"/>
          </a:xfr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EF70240C-7609-4A0C-A4E5-D8FCDAE9C5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8923943"/>
              </p:ext>
            </p:extLst>
          </p:nvPr>
        </p:nvGraphicFramePr>
        <p:xfrm>
          <a:off x="4427184" y="2530880"/>
          <a:ext cx="4390007" cy="2585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xmlns="" id="{716D58AE-E8C1-47CE-A037-D357ED26A7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8548270"/>
              </p:ext>
            </p:extLst>
          </p:nvPr>
        </p:nvGraphicFramePr>
        <p:xfrm>
          <a:off x="410591" y="5292545"/>
          <a:ext cx="8406599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917261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B5D731-9CFC-4A41-944D-5D180E637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RS" sz="4000" dirty="0"/>
              <a:t>Ефикасна анотација групе листића</a:t>
            </a:r>
            <a:endParaRPr lang="en-GB" sz="4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A0759B3-26EE-4AAB-963E-73F9BB3C9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943416"/>
            <a:ext cx="7629735" cy="4762184"/>
          </a:xfrm>
        </p:spPr>
      </p:pic>
    </p:spTree>
    <p:extLst>
      <p:ext uri="{BB962C8B-B14F-4D97-AF65-F5344CB8AC3E}">
        <p14:creationId xmlns:p14="http://schemas.microsoft.com/office/powerpoint/2010/main" val="199830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5469EE-2E2A-4312-9824-341429DF4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84251"/>
          </a:xfrm>
        </p:spPr>
        <p:txBody>
          <a:bodyPr>
            <a:normAutofit fontScale="90000"/>
          </a:bodyPr>
          <a:lstStyle/>
          <a:p>
            <a:r>
              <a:rPr lang="sr-Cyrl-RS" altLang="sr-Latn-RS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Анотација листића одредницама обавља се у три корака:</a:t>
            </a: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B93D44D-9C1C-4925-AB5B-5BA290D1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" y="1017329"/>
            <a:ext cx="4762500" cy="185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4">
            <a:extLst>
              <a:ext uri="{FF2B5EF4-FFF2-40B4-BE49-F238E27FC236}">
                <a16:creationId xmlns:a16="http://schemas.microsoft.com/office/drawing/2014/main" xmlns="" id="{22AAE558-7903-43BA-AB1D-D0CC09A15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224" y="3794764"/>
            <a:ext cx="4595686" cy="132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5BD71F9-A353-4C1C-B385-771D44C7C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" y="3041630"/>
            <a:ext cx="3726180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b="0" i="1" u="none" strike="noStrike" cap="none" normalizeH="0" baseline="0" dirty="0" err="1" bmk="_Ref490650512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Унос</a:t>
            </a:r>
            <a:r>
              <a:rPr kumimoji="0" lang="sr-Latn-RS" altLang="sr-Latn-RS" b="0" i="1" u="none" strike="noStrike" cap="none" normalizeH="0" baseline="0" dirty="0" bmk="_Ref490650512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r-Latn-RS" altLang="sr-Latn-RS" b="0" i="1" u="none" strike="noStrike" cap="none" normalizeH="0" baseline="0" dirty="0" err="1" bmk="_Ref490650512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одреднице</a:t>
            </a:r>
            <a:r>
              <a:rPr kumimoji="0" lang="sr-Latn-RS" altLang="sr-Latn-RS" b="0" i="1" u="none" strike="noStrike" cap="none" normalizeH="0" baseline="0" dirty="0" bmk="_Ref490650512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r-Latn-RS" altLang="sr-Latn-RS" b="0" i="1" u="none" strike="noStrike" cap="none" normalizeH="0" baseline="0" dirty="0" err="1" bmk="_Ref490650512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</a:t>
            </a:r>
            <a:r>
              <a:rPr kumimoji="0" lang="sr-Latn-RS" altLang="sr-Latn-RS" b="0" i="1" u="none" strike="noStrike" cap="none" normalizeH="0" baseline="0" dirty="0" bmk="_Ref490650512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r-Latn-RS" altLang="sr-Latn-RS" b="0" i="1" u="none" strike="noStrike" cap="none" normalizeH="0" baseline="0" dirty="0" err="1" bmk="_Ref490650512">
                <a:ln>
                  <a:noFill/>
                </a:ln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листића</a:t>
            </a:r>
            <a:endParaRPr kumimoji="0" lang="sr-Cyrl-RS" altLang="sr-Latn-RS" b="0" i="1" u="none" strike="noStrike" cap="none" normalizeH="0" baseline="0" dirty="0" bmk="_Ref490650512">
              <a:ln>
                <a:noFill/>
              </a:ln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RS" altLang="sr-Latn-R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sr-Cyrl-RS" altLang="sr-Latn-R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Кликом миша на сличице листића, обележите све листиће (један по један) који садрже одредницу.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sr-Cyrl-RS" altLang="sr-Latn-R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горњем десном углу сваке сличица листића појавиће се одговарајући испис. </a:t>
            </a:r>
          </a:p>
          <a:p>
            <a:pPr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sr-Latn-RS" altLang="sr-Latn-R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RS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xmlns="" id="{95711B9E-9F34-414B-940B-189DAA57196D}"/>
              </a:ext>
            </a:extLst>
          </p:cNvPr>
          <p:cNvSpPr/>
          <p:nvPr/>
        </p:nvSpPr>
        <p:spPr>
          <a:xfrm>
            <a:off x="5518785" y="849377"/>
            <a:ext cx="2846070" cy="2025377"/>
          </a:xfrm>
          <a:prstGeom prst="leftArrow">
            <a:avLst/>
          </a:prstGeom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altLang="sr-Latn-R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унети одредницу у обележено текстуално поље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5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74B8BA-0B8D-4AA8-B8CA-B42F3AF4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Детаљна анотација</a:t>
            </a:r>
            <a:endParaRPr lang="en-GB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28BA5003-6095-489A-BAA7-993AC1D493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3659888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3062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4130FC-595B-44DF-AB9F-8F670D394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Детаљна анотација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2C35CD9-AC08-47AD-B946-4C17C21C0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17296"/>
            <a:ext cx="7886700" cy="3967995"/>
          </a:xfrm>
        </p:spPr>
      </p:pic>
    </p:spTree>
    <p:extLst>
      <p:ext uri="{BB962C8B-B14F-4D97-AF65-F5344CB8AC3E}">
        <p14:creationId xmlns:p14="http://schemas.microsoft.com/office/powerpoint/2010/main" val="2900791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289</TotalTime>
  <Words>651</Words>
  <Application>Microsoft Office PowerPoint</Application>
  <PresentationFormat>On-screen Show (4:3)</PresentationFormat>
  <Paragraphs>75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Зашто каталог листића?</vt:lpstr>
      <vt:lpstr>Прелиставање листића</vt:lpstr>
      <vt:lpstr>Претраживање по одредници</vt:lpstr>
      <vt:lpstr>PowerPoint Presentation</vt:lpstr>
      <vt:lpstr>Ефикасна анотација групе листића</vt:lpstr>
      <vt:lpstr>Анотација листића одредницама обавља се у три корака:</vt:lpstr>
      <vt:lpstr>Детаљна анотација</vt:lpstr>
      <vt:lpstr>Детаљна анотација</vt:lpstr>
      <vt:lpstr>Информације о извору</vt:lpstr>
      <vt:lpstr>Како се прати прогрес анотација?</vt:lpstr>
      <vt:lpstr>Како се прати број листића за одреднице?</vt:lpstr>
      <vt:lpstr>Колико смо анотирали?</vt:lpstr>
      <vt:lpstr>PowerPoint Presentation</vt:lpstr>
      <vt:lpstr>Грађа на основу које се израђује Речник </vt:lpstr>
      <vt:lpstr>Софтверско решење</vt:lpstr>
      <vt:lpstr>Анотатори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Ranka</dc:creator>
  <cp:lastModifiedBy>Slobodan Novokmet</cp:lastModifiedBy>
  <cp:revision>24</cp:revision>
  <dcterms:created xsi:type="dcterms:W3CDTF">2018-10-01T18:56:43Z</dcterms:created>
  <dcterms:modified xsi:type="dcterms:W3CDTF">2018-10-04T12:23:24Z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